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8" r:id="rId10"/>
    <p:sldId id="266" r:id="rId11"/>
    <p:sldId id="267" r:id="rId12"/>
    <p:sldId id="269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76B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94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8T19:41:20.098"/>
    </inkml:context>
    <inkml:brush xml:id="br0">
      <inkml:brushProperty name="width" value="0.5" units="cm"/>
      <inkml:brushProperty name="height" value="0.5" units="cm"/>
      <inkml:brushProperty name="color" value="#FFFFFF"/>
    </inkml:brush>
  </inkml:definitions>
  <inkml:trace contextRef="#ctx0" brushRef="#br0">482 737 944,'0'0'0,"0"0"176,0 0-24,0 0-16,0 0-136,0 0 88,-2 0-56,2 0-24,0 0-16,0 0 8,0 0-8,0 0-8,0 0-8,0 2 0,0 0 8,0 0 0,0-2 16,0 2-8,0-2 0,0 2 0,0 0 16,0-2 16,0 0-24,0 2 32,0-2 8,0 0 32,0 2 24,0-2 24,0 0-120,0 2 144,0-2 16,0 2-32,0-2-24,0 2-8,0-2-40,0 0-16,0 0-40,4 2 32,-4-2-40,0 2 8,0 0 8,3-1-8,-3-1 0,0 2 16,4 0 0,-4 0-8,4 2-8,-4 2 16,4 0 8,-4-6-24,0 6 24,4 2 0,-4 8-24,4-10-8,-4 2 8,4 7 8,-4-15-8,0 6 8,4 2 0,-4 8-8,4-10 0,-4 0 8,4 2 0,-4-8-8,0 8 24,4-1-16,-4 1-8,0 0 8,0 0-8,0 0 8,0-8-8,0 8 24,0 0-8,0 0-8,0 0-8,0 0 0,0-1 0,0-7 0,0 8 8,0 0-8,-2-2-8,0 2-8,0-2 24,0 0-16,2-6 8,-2 6 0,0 0-8,-2 0-16,2 0 8,0-1 24,0 1-8,2-6 0,-2 4 0,0 0 8,0 0-32,0-2 8,0 0 0,0 0 0,2-2 16,-2 2-32,2 0-16,0 0-32,0-2 0,0 0 0,0 0-16,0 0 96,0 0-80,0 0 16,0 0 0,0-4 0,0 0 0,0-2-16,0 6 80,0-6-72,0-9 32,0 11 0,0-14 32,4 12 32,-4-12 0,0 18-24,0-6 32,4-10 8,-4 13-8,0-13 0,0 12 24,0-12 8,0 16-64,4-4 64,-4-2 0,0 0-16,0-10-8,0 12 0,0 1-16,0 3-24,0-6 40,0 0-8,0 0-8,0 2-16,0 0-8,0 0 0,0 4 0,0-4-16,0 0-24,0 4-48,0-4-32,0 4-8,0-4 0,0 4 128,0 0-112,0-4 16,0 4 0,-2-4 8,-2 4 24,-2 0 24,6 0 40,-6 0-16,-1 0 16,-1 0 0,-8 0 0,10 0 8,-10 0 8,16 0-16,-8 0 32,-11 2 8,11 0-8,-12 2 16,2 0 8,0 2 24,18-6-80,-17 6 96,-1 0 16,0 0-16,2 0 0,1 2-16,-1-1-24,16-7-56,-16 8 48,0 0-16,0 0-24,1 0-8,-1 0-16,0 0 8,16-8 8,-8 16-8,-11-10 0,11-1-16,-10 3-8,12 0 8,-12 0-16,18-8 40,-4 8-32,-2 0 0,0 0-24,0-2-16,1 0 8,-1 0-16,6-6 80,-4 5-72,2 1-8,0-2-16,0 0 16,0 0 8,2-2 24,0-2 48,0 2-40,0 0 24,0 0 0,4 0 0,2 0 16,0 0 0,-6-2 0,15 2 0,-11 0 0,12 0-24,-10-2 8,14 0 0,-14 0 0,-6 0 16,23 0-8,-5 0 0,2 0-8,5 0 0,3-4 0,2 0 8,-30 4 8,33-6 0,1 0-8,-5 0-8,1 0 16,-2 0-8,-3 1 8,-25 5 0,26-6 8,-2 0-8,-3-10-8,1 12 8,-2-2 8,-1 0 8,-19 6-16,18-6 16,0-10 0,-2 13 0,-10-1 8,15-2 0,-15 0 8,-6 6-32,18-6 32,-12 2 0,0 0-16,10 0-8,-12 0 0,0 0 0,-4 4-8,4-4 0,-1 4 0,1-4-16,0 0 0,0 0 0,-4 4 0,0 0 16,4-4-8,-4 4-8,0-4-8,0 4 0,0-4 8,0 4-16,0 0 32,0-4-40,-2 4 8,-2-3 0,-2 3 24,0-4 8,1 4 8,5 0-8,-8-4 24,0 4 8,-8-4 8,10 4 24,-10-4 0,10 4 24,6 0-88,-17-4 96,11 4 16,-12 0 0,12 0 32,-12 0 0,10 0 0,8 0-144,-21 0 128,13 0-32,-14 0-48,6 0-16,0 0-16,1 0-8,15 0-8,-16 0 8,0 2-8,0 0-8,8 2-8,-13 2 0,5 0 16,16-6 0,-16 5-8,0 1 0,9 0-32,-13 0 16,12 2 0,-12 8-8,20-16 32,-8 6-24,-11 2-32,13 8 0,-12-11 0,12 3-8,-10 8 8,16-16 56,-6 6-56,-2 0-16,-7 2-16,11 0 8,-2 0 0,0-1 8,6-7 72,-4 8-64,0 0-8,0 0 0,2-2 8,0 0 8,2 0 24,0-6 32,0 6-24,0 0 0,0 0 0,6-2 0,0 0 16,0-2 0,-6-2 8,16 2 0,-13 0 0,13-1-8,-10-1 16,14 0-8,-4 0 8,-16 0-8,17 0 0,1-3 0,2-1-16,0-2 16,-1 0 0,1-10 8,-20 16-8,20-4 0,0-2-8,5-10 0,1 12-8,0-13 16,-3 11 0,-23 6 0,24-18 0,0 12-8,-1-16 0,1 16 8,0-17 8,-3 7 0,-21 16-8,22-16 8,-2 0-8,-1 1 0,-1-1 8,0 0 0,-2 0 8,-16 16-16,6-16 16,15 11-8,-17-17 0,12 16 8,-12-14 16,0 16 16,-4 4-48,6-16 56,-2 12 0,0-1 24,-4-1 16,4-10 24,-4 12 8,0 4-128,0-4 144,0-2-40,0 0-40,-4 0-32,-2 2-56,0 0-32,6 4 56,-6 0-72,-2-4-8,-8 4 8,9-4 24,-13 4 16,4 0 16,16 0 16,-16 0-8,-2 0-8,1 0 16,-1 0 0,0 4 0,0 2 16,18-6-16,-17 6 8,-1 0-8,0 0 8,0 0-8,1 0-8,1 10 16,16-16-8,-18 6 0,0 1-16,3 9 8,-1-10 0,0 2 0,0 10 8,16-18 0,-16 6 0,1 10-16,-1-11 16,0 11-8,8-10 0,-12 2 8,20-8 0,-7 16-8,-13-10-8,14 2-8,-12 7 8,14-9-8,-2 2 8,6-8 16,-8 16-32,0-10-8,3 0 0,1 2 8,0 0-8,2-2 8,2-6 32,-2 6-24,0-1-8,0 1 8,2 0 8,0-2-8,0 0 24,0-4 0,4 4-8,0 0-8,2 0 0,9-2 8,-11 0-8,12 0 8,-16-2 8,4 0 0,16 0-16,-14 0 16,15 0-8,-15-6 8,16 0 0,-22 6 0,6-16 8,16 12-16,-7-11 0,1 11 8,-10-14 8,-6 18-8,22-6 8,-16-14 8,15 14 0,-15-15 0,16 15 24,-16-16 8,-6 22-48,20-16 72,-14 0 8,11 1 16,-13-1 16,12 10 32,-12-16 16,-4 22-160,6-6 200,0-15 8,0 15-8,-2-14 24,0 14 16,-4-12 24,0 18-264,4-4 280,-4-11-8,0 11-64,0-2-72,-2-10-72,-2 12-88,4 4 24,-6-4-56,0-2-8,-2 0-48,-8 2 0,10 0 8,-9 4-8,15 0 112,-8 0-112,-12 0 24,4 0-8,0 0 16,-1 4 24,-1 2 16,18-6 40,-18 6-24,0 10 0,1-10-24,-1 2 8,-2 9 16,-2-11-8,22-6 32,-19 18-24,-1-10 8,-2 14-16,1-7-16,1 1 24,0 0-8,20-16 32,-18 16-16,1-8 0,1 11-16,0-11 16,8 12 8,-12-14 0,20-6 8,-6 18-8,-9-12 24,9 2-32,0-1 8,0 1-8,0-2-32,6-6 48,-2 6-64,0 0-32,0-4-40,0 0-24,0 0 8,0 0-16,2-2 168,0 2-136,0 0 32,0 0 40,0 0 48,6 0 24,0 2 8,-6-4-16,16 4 8,-12 0 8,13 0-32,-11 0 8,16 0-8,-4-1-8,-18-3 24,18 4-32,3 0 0,5 0-16,2 0-16,-1-2 24,1 0-8,-28-2 48,27 2-32,-1 0 0,0 0 0,-3-2 16,1 0 8,0 0 8,-24 0 0,21 0 8,-1-4 8,0-2 0,0-10 8,-3 13 24,1-3 24,-18 6-72,16-18 88,-10 12 16,16-10 8,-17 12 8,13-12 24,-12 12 16,-6 4-160,6-5 152,10-11-8,-12 12-32,0-2-8,0 0-24,0-10-8,-4 16-72,4-4 56,-4-2-16,4 0-16,-4-9-16,0 11-24,0-12-8,0 16 24,-2-4-32,-4-12-40,0 12-16,-2-2 8,-8 0 16,10-9 40,6 15 24,-8-4-8,-8 0-8,11-2-8,-13 0-16,10 0-8,-12 0 8,20 6 40,-8-4-32,-13 0 0,5 0-8,0 4 0,0 0 0,0 0 8,16 0 32,-15 0-8,-1 0 8,0 0-8,0 2-8,1 4 16,-1 0-8,16-6 8,-16 6-8,0 0-8,0 0-16,1 0-24,-1 0 8,8 9 0,8-15 48,-20 6-40,12 2 16,-9 8-24,11-10 8,-10 10 8,10-10 16,6-6 16,-8 17-16,0-9 0,2 12-8,0-12 8,2 14 8,0-7-8,4-15 16,-2 16 0,0 0-8,0 0-8,2-1 0,0 1 8,0 0 8,0-16 0,4 16-8,2 0 0,0-1 0,0 1-8,0 0 0,0 0 8,-6-16 8,18 8-16,-14 11 0,12-11-16,-11 10-8,15-12 24,-14 12-8,-6-18 24,24 6-24,-8 9-8,-11-11-8,19 2 8,-6-2 8,0 0 0,-18-4 24,19 2 0,5-2-16,2 0 0,-3-6 0,3 0 0,0-9 8,-26 15 8,27-6-8,5-14-8,-1 14 8,1-16-8,-2 6 16,-1-1 0,-29 17 0,28-16 0,-3 0-8,1 0 0,0 1 0,-3-1 8,1 0 8,-24 16-8,22-16 8,-2 0 8,-1 1-8,-1-1 16,-2 0 0,0 0 0,-16 16-24,6-6 32,11-13-8,-13 13 8,2-10 8,0 12 8,-2-2 16,-4 6-64,4-6 80,0-10 8,-4 12 8,4-2 16,-4 1 0,0-11-48,0 16-64,-2-4 24,-2-2-56,-4 0-32,-8-10-8,10 12 0,-11-2 32,17 6 40,-8-6-40,-14 1 16,6 1 0,-2 0 0,1 0 16,-3 4-8,20 0 16,-20 0-8,1 0-8,-1 0-8,-4 2 0,-2 4 0,1-1 8,25-5 16,-28 18-8,-1-12-8,-1 14 0,0-12 8,3 12 0,-1-5 8,28-15 0,-26 18 8,1-2-16,-1 0 8,1 1 0,1 1 8,0-2 0,24-16-8,-22 16 8,3 0 8,-1-9-16,0 13 8,3-14 0,-1 12 8,18-18-16,-16 6 16,0 2 0,8-1-16,-7 1 0,11 0 0,-2-2 0,6-6 0,-6 6-8,2 0-16,0 0-16,2-2 8,0-2-8,2 0 8,0-2 32,0 2-16,0 0-8,0 0 8,0 0 16,6 0 0,0 0 8,-6-2-8,18 2 16,-13 0-16,15 0-8,-14 0 0,20 0 0,-7-2 8,-19 0 0,26 0 8,4 0-16,-1-4-8,5 0 8,-1-2 0,-1 0 0,-32 6 8,32-6-8,-1 0 0,1 0-16,-1 0 16,3-10 0,-3 12 0,-31 4 8,32-6 0,-1 1-16,-1-1-8,0 0 16,-1 2 0,1 0 8,-30 4 0,27-4 8,1 4-16,-2-4-8,1 4 8,-1-4 0,0 4 0,-26 0 8,23-4 0,1 4-16,-2-4 0,-1 4 16,-1-4-8,-4 4 16,-16 0-8,6-4 0,12 0-8,-14 0 8,1 0 16,11 4-8,-12-4 16,-4 4-24,4-3 24,0 3 8,-4-4 32,4 4 48,-4-4 48,0 4 24,0 0-184,0-4 144,-2 4-88,-4-4-88,-12 4-48,12-4 0,-15 0 32,21 4 48,-18-4-16,-2 0 0,-1 0 24,-5 0 8,-4 0-16,-9 0 16,39 4-16,-44 0 0,-5 0 0,0 0 16,0 0 0,1 2 0,3 4 8,45-6-24,-44 8 24,3 8 0,1-10 8,1 2-8,2 7 0,1-9 8,36-6-32,-36 8 16,1 8-8,-1-10 0,1 2 8,-1 7-16,3-9 32,33-6-32,-34 6 32,1 10-16,3-10 16,3 0 8,-1 2 0,2 0 16,26-8-56,-21 8 64,1-2-8,2-1 8,10-1 16,-10 0 8,13 0 16,5-4-104,-8 2 120,0 0-8,2 0 16,0 0 8,2 0 0,0 0-24,4-2-112,-2 2 72,2 0-64,0 0-64,0 0-40,0-2-32,0 0 16,0 0 112,0 0-88,0 0 8,0 0 32,6 0 32,0 0 32,10 0 24,-16 0-40,4 0 56,15 2-32,-13 0-8,20-2-8,-8 0-8,7 0 16,-25 0-16,30 0-8,5 0-8,3 0 8,3 0 0,1 0 8,-42 0 0,41 0 8,1 0 0,-3-4-16,-1 0-8,-1 0 24,-1 0 8,-36 4-16,35-4 32,5 0 8,1 0-24,0 0 16,1 0 0,-3 1 0,-39 3-32,38-4 48,1 0-8,-1-2-8,-1 2 8,1 0 16,-1 0-8,-37 4-48,38-4 40,-3-2 0,1 2-16,1 0 8,-1 0 0,-1 0 16,-35 4-48,36-4 32,-5 0 0,-1 0-8,-2 0-24,-1 4 16,-1-4-8,-26 4-8,26-3 8,-3-1 8,-1 4-16,-4-4 0,-1 4 32,-11-4-8,-6 4-24,22 0 56,-16 0 8,10 0-16,-12 0 24,2 0 40,-2 0 32,-4 0-144,3 0 200,1 0 72,-4 0 33,0 0 87,0 0 96,0 0 80,0 0-568,0 0 568,0 0-64,0 0-120,-2 0-152,-1 0-40,-3 2-88,6-2-104,-8 2 40,-10 0-40,2 0-48,-2 0 16,-3 0 24,-1 0 32,22-2-24,-26 1 32,-7 1 8,-9 0-24,-5 2-24,-6 0 16,-2 2 16,55-6-24,-56 6 16,5 0 16,-2-2-24,1 0-40,1 2 32,0 0-16,51-6 16,-48 6-8,-3 0 24,2-2 8,0 0-8,-1 0 24,1-1 0,49-3-40,-46 4 40,-1 0 16,2 0-32,1 2-8,3-2 8,-1 0 8,42-4-32,-41 4 48,2 0 0,1-2-24,3 0 8,5 2 0,2-2 16,28-2-48,-23 2 64,1 0 24,4 0-24,2 0 24,11-2 25,-13 0 7,18 0-120,-4 0 128,-2 0-16,0 0-24,2 0-72,2 0 16,-2 0-56,4 0 24,-2 2-56,2-2-32,0 0-48,0 0-48,0 0-17,4 0-15,-4 0 216,4 0-176,2 0 40,0 0 24,10 0 88,-10 0 24,13-4 24,-19 4-24,18-4 24,2-2 0,1 0-32,3 0-16,14-10 16,9 10 0,-47 6 8,51-15 0,5 11 0,-3-12-24,0 12 0,-2-2 8,1 0-8,-52 6 24,49-6 8,2 0-8,-1 2-24,-3 0-8,-2 0 16,1 0 0,-46 4 16,45-4-8,-1 4 56,-1-3-48,-2-1 0,3 4 40,-1-4-56,-43 4 16,42 0 0,-1 0-16,0 0-32,-1-4 16,-1 4 24,-1 0 8,-38 0 0,35 0 0,1 0 0,-3 0-40,1 0 8,-2 2 8,-3 0 0,-29-2 24,30 2 0,-3 0-16,-1 0-24,-4 0 0,-3 0 16,-1-1 32,-18-1-8,16 2 8,-10 0 0,12 0-32,-14-2 0,2 0 40,-1 0 16,-5 0-32,4 0 40,0 0 0,0 0 32,-4 0 16,0 0 72,0 0 40,0 0-200,0 2 248,0-2 24,0 2-39,-2 0-1,0 0-16,-2-2-48,4 0-168,-5 0 152,-1 0-72,-12 0-72,2 2 8,-2 0-16,-3-2 8,21 0-8,-24 2 48,-4 0-24,-5 0 0,-11 0 16,-5 0-8,-6 2 16,55-4-48,-55 4 48,-1 0-24,1 0-32,-2 2 8,2 0 0,-1-2 24,56-4-24,-53 6-16,4 0-8,-5-1-16,5 1 16,0 0 40,-1 0-8,50-6-8,-47 6 40,-2 0-40,3 0 8,3 2 8,2 0 0,1-2 8,40-6-24,-37 6 24,1 0-8,3-1-32,3 1 24,0 0-8,1 0 16,29-6-16,-26 6 32,0-2-16,5 0-16,1 2 0,4-2 0,0 0 0,16-4 0,-5 4 16,-11-2 0,12 0-40,-2 0 8,2 0 0,0 0-8,4-2 24,-2 2-32,0 0-48,0 0-96,2-2-48,0 0-72,0 0 0,0 0 296,0 0-305,4 0 41,0 0 40,0 0 88,0 0 88,0 0 64,-4 0-16,6 0 64,12 0 8,-13 0-32,17 0 16,-6 0-24,4 0-8,-20 0-24,21 0 24,7 0-32,6 0-16,5 0 8,2 0 0,3 0 8,-44 0 8,41 0-8,-1 0-24,1 2 8,1-1 8,3 1 8,-4 0 0,-41-2 8,42 2-8,-3 0-24,1 0-16,1 0 24,-1-2 32,-1 0 16,-39 0-24,40 2 40,-3-2-32,3 0-32,-3 0 8,-1 0 8,-1 0 16,-35 0-8,36 0 16,-3 0-24,1 0-24,-3 0 24,-3 0-8,-5 0 16,-23 0 0,22 0 8,-4 0-24,0 0 0,-12 0 8,15 0 16,-15 0 8,-6 0-16,16 0 24,-16 0 8,6 0 8,-2 0 32,0 0 56,0 0 32,-4 0-160,0 0 208,0 0-23,0 0 23,0 0 32,0 0-24,0 2 8,0-2-224,-2 0 184,0 0-56,-4 0-40,0 0-32,-2 0-40,-10 0-56,18 0 40,-15 0-40,-3 0-40,-2 0 56,-2 0 32,-3 0 24,-7 0 16,32 0-48,-41 0 48,-7 0-32,-3 0-16,0 0 16,-1 0-8,3 2-16,49-2 8,-45 2-16,-3 0-16,3 0-8,0 0 72,1 0-16,1 0 40,43-2-56,-42 2 40,1 0-24,0 2 0,-1-2-16,3 0 16,-1 0 8,40-2-24,-37 2 8,1 0-8,1 0 8,1-2 24,1 0-8,1 0 24,32 0-48,-30 0 8,3 0-8,5 0 0,2 0 16,5-4 0,7 4 0,8 0-16,-16 0 40,10 0-40,0 0 8,0 0 16,2 0-56,0 0 8,4 0 24,-2 0-104,2 0-88,0 0-56,0 0-72,0 0-24,4 0 32,-4 0 312,6 0-232,10 0 71,-10 0 105,14 0 64,-3 0-16,5 0 24,-22 0-16,24 0 8,11 0-32,11-4 8,5 0-24,4 0 0,0 0 32,-55 4 8,58-4 0,-3 0-24,2 0-8,0 0 0,3 0 0,-5 0 16,-55 4 16,55-4 32,-2-1-32,4-1 0,-5 2 40,1 0-56,-2 0 40,-51 4-24,50-4 8,-1-2-16,0 2-32,1 0 16,-3 0 0,0 0 16,-47 4 8,48 0-8,-1-4-24,0 4 0,-3-4 0,-1 4 24,-1 0-8,-42 0 16,39 0 0,-1 0-40,-5 0 0,-1 0 16,1 2-8,-33-2 32,30 2-8,-1 0-16,-1 0-16,-4 2 0,-1-2 16,-5 0 8,-18-2 16,20 2-8,-2 0-8,-3 0-24,-9 0 16,16 0 16,-16 0 0,-6-2 8,22 2 8,-16 2-8,13-2-24,-13 0 8,10 0 16,-12 0 0,-4-2 0,6 4 0,0-2 0,10 0-24,-16 0 0,4 0 16,1-1 8,-5-1 0,4 2 0,2 0 16,0 0-24,-2 0-8,2 0 16,-2 0 8,-4-2-8,4 2 8,0 0 24,0 0-32,0 0-16,0 0 40,0 0-16,-4-2-8,4 2 24,0 0 24,0 0-56,0 0 24,0 0 24,-1 0-24,-3-2-16,4 2 48,0 0 16,2 0-40,0 0-8,0-2 56,0 2-32,-6-2-40,6 2 88,0-2-8,0 2-64,0 0 8,9-2-8,-11 0 24,-4 0-40,6 0 32,10 0 8,-12 0-8,12 0-48,-12 0 32,14 0-8,-18 0-8,5 0 32,13 0 8,-12 0-24,12 0-24,-12 0 0,16 0 16,-22 0-8,5 0 0,13 0 40,-12 0-16,16 0-16,-16 0 9,15 0 15,-21 0-32,6 0 16,16 0 32,-16 0-24,16 0-40,-16 0 32,15 0-24,-21 0 8,6 0 32,16 0 16,-16 0-32,16 0 8,-7 0-24,1 0 8,-16 0-8,16 0 24,0 0 0,-1 0-16,1 0-8,0 0-8,0 0 16,-16 0-8,16 0 32,-1 0-8,3 0 0,0 0-32,0 0 16,-1 0 0,-17 0-8,18 0 24,-2 0 8,2 0-48,-1-4 8,1 4 0,0-4 8,-18 4 0,18 0 32,-2 0 0,-1-4-32,1 4-8,0 0 0,0 0-8,-16 0 16,15 0 16,1 0 8,0-4-16,-10 4-16,16 0 8,-16 0 0,-6 0 0,21 0 8,-15 0 32,16 0-40,-16 0-8,16 0 24,-17 0-16,-5 0 0,22 0 8,-16 0 8,16 0-32,-16 0 16,11 0-32,-11 0 0,-6 0 32,18 0-16,-12 0-8,14 0 32,-14 0 0,15 0 40,-15 0-16,-6 0-32,22 0 56,-16 0-16,16-4-16,-7 4 0,1 0 16,0 0 0,-16 0-40,16-4 40,0 4 0,-1 0-32,1 0 8,0-4 8,0 4 16,-16 0-40,15 0 40,1-4 0,0 4-24,0 0 0,0-4 24,-1 4-8,-15 0-32,6 0 48,16 0-32,-16-4 0,16 4-8,-16 0 16,15 0 8,-21 0-32,6 0 32,16-4-24,-16 4-16,16-4 0,-17 4 16,17 0 24,-22 0-32,6-4 16,16 4-8,-16 0-24,15 0 8,-15 0 24,14-3 8,-20 3-24,6 0 8,14 0 8,-14 0-40,15 0 8,-15 0 24,12 0 0,-18 0-8,6 0 24,12 0-16,-12-4-16,11 4 8,-13 0-16,12 0 40,-16 0-24,4 0 16,12 0-8,-12 0-16,12 0 0,-13 0 16,3 0 8,-6 0-16,16 0 24,-12 0-16,2 0-8,0 0 0,10 0 16,-12 0 0,-4 0-16,6 0 48,0 0-32,11 0-16,-13-4 32,2 4-24,12 0 0,-18 0-8,4 0 40,2 0-40,12 0 0,-15 0 8,13 0 16,-12 0 0,-4 0-24,16 0 32,-12 0-16,12 0-32,-12-4 40,11 4-16,-9 0 8,-6 0-16,16 0 40,-10 0-32,12 0-8,-12-4 16,12 4 0,-13 0-16,-5 0 0,18 0 0,-12-4-16,12 4-8,-12-4 48,12 4 8,-13-4-16,-5 4-16,18 0 32,-12-4-24,16 4-16,-16-4 16,15 4 0,-15-4 8,-6 4-16,18 0-8,-12-4-16,12 4-24,-12-4 0,11 4 40,-11-4 24,-6 4-16,18 0 8,-12-4-8,12 4-8,-14-4 0,12 4 16,-12-4 0,-4 4-8,15 0 24,-11 0-32,12 0-24,-12 0 24,12 0 0,-12 0 16,-4 0-8,6 0 8,9 0-16,-11 0 0,2 0 0,0 0 8,10 0 16,-16 0-16,4 0 24,2 0-24,0 0-16,10-4 16,-12 4 0,1 0 32,-5 0-32,6 0 32,10 0-32,-12 0-16,2 0 8,0-3 0,10 3 16,-16 0-8,4 0 8,2 0-16,-1 0-16,11 0 40,-12 0-16,2 0 8,-6 0-8,6 0-8,10 0-16,-12 0 8,2 0 16,0 0 16,9 0 8,-15 0-24,4 0 16,2 0-32,0 0-8,10 0 24,-12 0-8,2 0 24,-6 0-16,6 0 16,10 0-32,-13 0 8,13 0 0,-12 1 16,12-1 0,-16 0-8,4 0-8,12 2 0,-12-2 0,11 0 8,-9 2 40,12-2-8,-18 0-32,6 0 8,12 0-16,-12 0-8,11 0 16,-11 0 8,12 0 8,-18 0-16,6 0 24,12 0-48,-12 0 8,12 0 16,-13 0-8,13 0 8,-18 0 0,6 0 0,12 0-8,-12 0-16,12 0 40,-13 0-16,13 0 8,-18 0-8,6 0 8,12 0-40,-12 2 24,12-2 0,-13 2 8,13 0 8,-18-2-8,6 2 24,12-2-48,-12 2 24,12 0 0,-12-2 0,11 0 24,-17 0-24,6 0 24,12 0-24,-12 0 8,12 0 16,-12 0-40,15 0 40,-21 0-24,6 0 16,16 0-32,-16 0 16,16 0 8,-17 0-16,17 0 32,-22 0-24,6 0 24,18 0-40,-8 0 32,-11-4-16,19 4-16,-18 0 16,-6 0 0,22-4 24,-16 4-56,15 0 32,-15 0-8,16-4-8,-16 4 16,-6 0 0,18 0 0,-12 0-8,11 0 8,-11 0 8,12 0-8,-12-4 16,-6 4-16,18 0 16,-12 0-40,11 0 16,-11 0 16,12 0-8,-12 0 24,-6 0-24,18 0 24,-12 0-48,11-3 24,-11 3 16,12 0-16,-12-4 48,-6 4-48,18 0 16,-12 0-24,11-4 8,-11 4 8,12-4 0,-18 4-8,6 0 40,12-4-24,-12 4-16,11-4-8,-11 4 16,16-4-8,-22 4 0,6 0 0,12-4 24,-12 4-48,11-4 16,-11 4 16,10-4 0,-16 4-8,4 0 0,12-4 24,-12 4-56,12 0 24,-12 0 8,11 0 0,-15 0 0,4 0 16,12 0-16,-12 0-8,14 0 8,-12 0 0,11-4 8,-17 4-8,6 0 32,12 0-8,-12 0-40,16-4 8,-16 4 8,17 0 16,-23 0-16,18 0 32,0-4 8,0 4-56,-1-4 8,1 4 16,0-4-8,-18 4 0,20 0 40,-1-4 0,3 0-48,0 1 0,-1-1 16,-1 0-16,-20 4 8,20-4 8,0 0 16,-1 0-40,1 0 8,0 0 16,0 4-8,-20 0 0,19-4 8,1 0 24,0 4-56,-3-4 8,1 4 24,-2-4-8,-16 4 0,16 0 24,0-4-8,-10 4-32,15-4-8,-15 4 16,12-4 8,-18 4 0,6 0-8,10-4 24,-12 4-32,11 0-8,-11 0 40,2 0-32,-6 0 16,6 0-16,10 0 48,-12 0-56,2 0 16,0 0 40,9 0-32,-15 0 0,4 0 0,2 0 16,0 0-32,10 0-56,-16 0 24,6 0 16,-6 0 32,6 0 0,0 0 40,0 0-16,0 0-16,0 0-8,-1 0-8,-5 0 8,6 0 0,-2 0 16,0 0-32,0 0-8,0 0 8,0 0 8,-4 0 8,4 0 8,0 0-8,-4 0-16,4 0-16,-4 0 8,0 0 8,0 0 16,0 0 16,0 0-32,0 0-8,0 0 8,0 0-8,0 0 88,0 0-120,0 0 80,0 0-32,0 0-8,0 0 0,0 0 0,0 0 104,0 0-208,0 0 72,0 0 0,0 0 8,0 0 296,0 0-544,0 0 248,0 0-24,0 0 8,0 0 16,0 0-8,0 0 584,0 0-1112,0 0 544,0 0-32,0 0 8,0 0 24,0 0 16,0 0 792,0 0-1544,0 0 752,0 0-16,0 0 24,0 0 832,0 0-1640,0 0 792,0 0 0,0 0 8,0 0 896,0 0-1784,0 0 888,-2 0 8,2 0 8,-2 0-32,2 0 8,-2 0 24,0 0-8,2 0 8,-2 0 0,0 0 0,0 0-40,0 2 24,-2 0-24,0 0 56,4-2-16,-4 2 16,-2 0-16,0 0 24,1 0-40,-3 0 16,0 2 8,8-4-8,-8 4 8,-8 0-16,10 0-8,-2 0 0,-7 0 16,9 2 8,6-6-8,-18 6 8,12 0-16,-12-1-32,12 1 16,-12 0 24,13 0-8,5-6 8,-18 6 0,12 0-8,-10 0-24,10 0 8,-2 2 8,-7 0 8,15-8 8,-6 8 8,-2-1-16,-8 1-24,10 0 16,-2 0 0,-8-2 16,16-6 0,-6 8 0,-1-2-8,-9 0-24,10 0 24,-2 0 0,0 0 16,8-6-8,-8 5 8,0 1-8,0 0-16,0 0 8,3 0 8,-1-2 8,6-4-8,-6 4 16,0 0-8,0 0-24,2 0 16,0-2 0,0 0 8,4-2-8,-4 2 40,0 0-32,2 0 0,0 0 8,0 0 0,0 0 16,2-2-32,-2 0 40,0 0-8,0 0-8,0 0-8,0 0 16,0 0-16,2 0-16,-2 0 48,0 0-40,0 0-16,1 0-8,-1 0 8,0 0 16,2 0-8,-2 0 16,0 0-16,0 0-24,0 0 8,0 0 16,0 0 8,2 0-8,-2 0 0,0 0 0,0 0-24,-2 0 8,0 0 0,0 0 16,4 0 0,-4 0 0,-2 0-8,0 0-16,0 0 8,0 0 8,0 0 8,6 0 0,-7 0-16,-1 0 0,0 0-16,-8 0-8,10 0 16,-10 0 16,16 0 8,-8 0-8,-11 0-8,3 0-24,0 0 16,-2 0-8,1 0 32,17 0 0,-18 0-8,0 0-16,0 2 0,3 0-8,-1 0 32,0 2 8,16-4-8,-16 3 16,0 1-40,1 0 0,-1 0 8,0 0 32,8 0 0,8-4-16,-20 4 0,13 0 0,-13 0-32,12 0 40,-12 0 8,12 0 8,8-4-24,-19 2 0,11 2 40,-12-2-24,12 0 40,-10 0 24,12 0-16,6-2-64,-17 2 48,11 0-8,-12 0-24,12 0 32,-12 0-8,12 0 24,6-2-64,-8 1 64,-7 1-24,9 0-16,-10-2 24,10 0 8,-12 0-24,18 0-32,-6 0 48,-11 0-32,11 0-32,-12 0 8,12 0 0,-12 0-8,18 0 16,-6 0 24,-11 0-24,11 0 0,-12 0 24,12 0-8,-12 0 24,18 0-40,-6 0 16,-11 0-48,11 0 8,-10 0 0,10 0 40,-10 0 8,16 0-24,-6 0 8,-2 0-32,-7 0-8,9 0 32,-2 0 0,-8 0 16,16 0-16,-6 0 40,-2 0-24,-8 0-8,10 0 40,-1 0-48,-9 0 16,16 0-16,-6 0 24,-2 0-64,-8 0 32,12 0 24,-2 2-8,-2-2 24,8 0-32,-8 0 24,1 0-40,-1 0 8,0 0 8,0 0 8,0 0 8,8 0-16,-8 0 40,0 0-40,0 0 8,0 0 16,1 0-8,-1 0 16,8 0-32,-8 0 40,0 0-48,0 0-24,0 0 16,0 0-16,0 0 16,8 0 16,-8 0 16,1 0-32,-1 0 8,0-4 8,0 4-8,0-3 24,8 3-16,-8 0 8,0-4-24,0 4 8,-8 0 8,11 0-24,-3-4 48,8 4-24,-16 0 16,10 0-32,-2 0 24,0 0 0,-8 0-16,10 0 16,6 0-8,-7-4 32,-9 4-56,10 0 24,-2-4 0,-8 4 0,10 0 24,6 0-24,-8 0 24,-7-4-32,9 4 0,-2-4 24,-8 4-16,10 0 48,6 0-48,-18-4 24,12 4-24,-11-4 16,11 4 0,-12-4 0,12 4 16,6 0-32,-18-4 16,12 4-32,-11-4 8,11 4 8,-12-4 8,18 4-8,-6 0 16,-12-4 0,12 4-32,-11 0 0,11 0 8,-12-4 8,18 4 0,-6 0 16,-12 0 0,12 0-24,-9 0-8,9 0 24,-2 0-8,8 0 0,-16 0 16,10 0 8,-2 0-56,-8 0 16,12 0 16,-1 0 0,5 0 0,-8-4 16,0 4 16,0 0-48,0 0 16,0 0 0,2 0 0,6 0 0,-6-4 24,2 4-8,-2 0-16,0 0 0,1 0 16,-1 0 8,6 0-24,-6-4 16,0 4 24,0 0-40,0 0 0,0 0 24,0-4-24,6 4 0,-6 0 24,0 0 0,0 0-40,0 0 8,0 0 24,1 0-16,5 0 0,-6 0 0,-2-3 24,0 3-48,0 0 8,0 0 24,0 0-16,8 0 8,-8 0 16,0 0 8,0 0-48,1 0 24,-1 0-8,0 0 0,8 0 8,-8 0 40,0 0 24,0-4-40,2 4 16,0 0-40,0 0-8,6 0 8,-8 0 0,1 0 16,1 0-24,-2 0 0,2-4 40,0 4-16,6 0-16,-6 0 8,-2 0 24,2 0-32,-2-4-32,2 4 80,-1 0-8,7 0-40,-8 0 56,0 0 0,0-4-56,0 4-8,0 0 8,0-4 8,8 4-8,-8 0 16,0 0 8,-7 0-40,9 0-8,-2 0 24,-8 0 0,16 0 0,-6 0 16,-2 0 0,-8 0-24,10 0-16,-11 0 16,11 0 8,6 0 0,-8 0 24,-10 0-8,12 0-24,-12 0-16,13 0 16,-13 0 8,18 0 0,-6 0 32,-12 0-8,12 0-24,-10 0-16,11 0 16,-11 0-16,16 0 16,-6 0 24,-10 0 8,10 0-32,-10-4-8,10 4-8,-9 0 16,15 0 0,-6 0 32,-12-4-24,12 4-8,-12 0-8,12-4 8,-11 4 0,17 0 0,-6 0 16,-12 0 16,12-4-32,-14 4-8,12-4 8,-11 4 8,19 0-8,-8-4 16,-12 4 8,12-4-24,-12 4-24,13-4 24,-13 4 16,20 0-16,-8-4 8,-12 4 8,12 0-32,-10-4-8,11 4 40,-13-4-16,20 4 0,-6 0 24,-14-4 0,12 4-48,-9-3 8,9 3 8,-10-4 8,18 4 0,-8 0 8,-12-4 0,12 4-24,-11-4 0,11 4 32,-12 0-16,20 0 0,-8-4 16,-14 4-8,7 0-24,-1 0 8,0-4 8,0 4 16,16 0-16,-15-4 16,-1 4-24,0-4 0,0 4-24,0 0 24,1-4 32,15 4-24,-16 0 24,0 0-24,0-4-16,0 4 24,1 0 0,-1-4 40,16 4-48,-16 0 32,8-4-24,-13 4-24,5-4-8,0 4 48,0-4 0,16 4-24,-16 0 40,9-4-40,-15 4-8,6-4-8,0 4 24,0-4 8,16 4-16,-15 0 32,-1-4-32,0 4-32,0-4 32,1 4-8,-3-3 32,18 3-24,-18 0 24,0-4-16,0 4-16,1-4 0,-1 4 8,0-4 16,18 4-16,-18 0 24,3-4-16,-1 4-24,0-4 16,0 4 8,1-4-8,15 4 0,-16 0 32,0-4-32,8 4-16,-12-4 16,12 4 0,-11-4 0,19 4 0,-8 0 32,-12-4-32,14 4-16,-12-4 16,13 4 8,-13-4 8,18 4-16,-6 0 32,-12-4-32,12 4-32,-12-4 32,12 4-8,-11 0 16,17 0-8,-6-4 40,-12 4-40,12 0-8,-12-4 0,12 4 8,-11 0 16,17 0-16,-6 0 24,-12 0-24,12 0-16,-12 0 0,12 0 24,-11 0 0,17 0-8,-6 0 16,-2 0-16,-8 0-16,10 0 8,-2 0 16,-8 0 16,16 0-24,-5 0 16,-3 0-16,-8 0-16,12 0 8,-2 0-8,-2 0 48,8 0-32,-8 0 24,-8 0-16,13 0-16,-3 0-16,-10 0 24,10 0 24,6 0-24,-8 0 8,-8 0 0,10 0-24,-2 0 0,-7 0 32,9 0 8,6 0-24,-8 0 24,-8 0-24,10 0-24,-2 0 16,-10 0 8,13 0 16,5 0-16,-18 0 24,12 0-32,-14 0-8,12 0 8,-11 0 8,11 2 32,8-2-32,-20 2 16,12 0-24,-12 0-24,12 0 24,-11 0 0,11 0 40,8-2-32,-20 2 8,12 0-16,-12 0-8,12 0 16,-11 0 32,11 0 0,8-2-32,-20 2 32,4 0-48,8 0 16,-13 0 0,13 0 24,-12 0-8,20-2-16,-8 2 16,-11 0-32,11 0 0,-14 0 32,6 0 0,0 0 8,16-2-24,-15 2-8,-1 0 0,8 0 0,-12 0 16,4 0 32,8 0-16,8-2-24,-19 2 16,11 0-32,-12-1 0,12 1 16,-11 0 32,11 0-16,8-2-16,-20 2 24,12 0-40,-12 0 0,14 0 32,-11 0 0,11 0-8,6-2-8,-18 2 8,12 0-24,-12-2 0,12 0 16,-2 2 24,-7-2 8,15 0-32,-6 2 0,-2-2-16,0 0 0,2 2 8,0 0 16,0-2 8,6 0-16,-6 2 0,0-2-16,0 0 8,0 0 8,1 2 8,-1-2 0,6 0-8,-6 0 8,0 2-24,0-2 8,0 0 8,2 2-16,0-2 16,4 0 0,-4 0 0,0 0-24,2 0-8,0 0 24,2 0-24,0 0 32,0 0-8,0 0-24,0 0-8,0 0-8,0 0 0,0 0 16,0 0 240,0 0-448,0 0 168,0 0 0,0 0-8,0 0-32,0 0 32,0 0 736,0 0-1408,0 0 624,0 0 24,0 0 0,0 0-8,0 0 32,0 0 1360,0 0-2624,4 0 1256,0 0 8,0 0 0,-4 0-8,4 2 72,-4-2 16,4 0-24,0 0 24,0 2-24,2 0 24,0 0 0,-6-2 0,6 2 24,0 0-8,-1 0-32,1 0 24,10 0-32,-12 0 24,2 0 0,-6-2 0,6 2 16,10 2-48,-12 0 8,2-1 24,13 1-32,-19-4 32,6 2 8,12 2-8,-12 0-16,12 0 8,-12 0 16,11 0-8,-17-4 0,6 4 16,16 0 0,-16 0-48,18 0 8,-9 0 0,3 0 8,-18-4 16,18 4-8,0 0 8,-1 0-24,1 0 0,0 0 24,0-1 0,-18-3 0,19 4 0,1 0 8,2-2-32,0 0 0,-1 0 0,1 0 24,-22-2 0,22 2 8,-1 0 24,1 0-48,0 0-16,-3 0 24,1 0-32,-20-2 40,20 2 0,0 0 0,-1 0-8,1 0-8,0 0 8,-2 0-8,-18-2 16,17 2 8,1 0 0,0 0-8,-2 0-16,-1 0 16,1 2-24,-16-4 24,16 2-8,-10 0 8,16 0-40,-16 0 8,13 0 40,-13 0-16,-6-2 8,18 2 8,-14 0 0,12 0-24,-12-1 0,2 1 24,9 0-8,-15-2 0,0 2 0,6 0 8,0 0-40,0 0 0,0 0 56,0 0-48,-6-2 24,6 2 8,0 0 16,-2 0-48,0 0 16,0 0 8,0-2 24,-4 0-24,4 2 24,-1-2-8,1 0-24,0 0-8,0 0 40,0 0-40,-4 0 16,4 0 24,0 0 0,0 0-48,0 0 24,-4 0 0,0 0 32,0 0-40,0 0-24,0 0 80,0 0-56,0 0-24,0 0 80,0 0 0,0 0-72,0 0 56,0 2 0,0-2 16,0 0-48,0 0 72,0 0-8,0 0-16,0 0-16,0 0 0,0 0 40,0 0-392,0 2 720,0-2-328,0 0-48,0 0-8,-2 0 24,2 0-40,-2 0 72,0 2 32,0-2-16,0 0-24,0 0-16,0 0 8,2 0-56,-2 0 88,0 0-32,0 0-16,0 0-48,-4 0-16,1 0 40,5 0-16,-16 0 8,10 0 16,-14 0-40,12-4 24,-15 0-16,5 0 8,18 4 0,-18-4 48,-2 0-40,-3 0-24,-5 0-8,-6-2-8,1-11 48,33 17-16,-34-4 32,3-12 0,-1 12-16,3-2-8,1-10 16,-4 12 8,32 4-32,-31-15 48,-1 11-8,1-12-32,1 12 8,1-2 16,-1-10 0,30 16-32,-30-4 56,1-11-8,-1 11-16,1-2 8,-1-12 8,0 14 0,30 4-48,-27-16 48,-1 12-8,0-2-40,1-11 8,-1 13 32,1-12 0,27 16-40,-30-4 48,0-14-16,1 12-32,-1-10-8,3 10 24,-1-9 16,28 15-32,-28-6 32,1-10-16,-1 12-24,0-14 0,3 14 16,-1-13 8,26 17-16,-25-6 32,-3-10-24,0 10-8,1-12 0,-1 12 0,0-11 32,28 17-32,-27-4 32,-1-14-24,1 14-8,1-12-8,0 12 16,3-12-16,23 16 8,-24-4 0,2-11-24,2 11-16,1-2 40,1 0 0,0-10 24,18 16-24,-18 0 72,3-6-48,7 0-8,-12 0 0,14 0-16,-12 2 24,18 4-24,-6-4 16,-1 1-24,-1-1 0,0 0 16,0 0-8,0 0 32,8 4-32,-6 0 24,0-4-24,2 0-40,0 4 24,0-4 16,0 4 0,4 0 0,-2-4 16,0 4-32,0-4-48,1 4-16,1-4 0,0 4 0,0 0 80,0-4-104,0 4 8,0 0-72,0 0-24,0-4-8,3 4-48,-3 0 248,0 0-224,4 0-8,0 0 64,0 0 80,2 0 48,10 0 40,-16 0 0,4 0 32,16 0-24,-5 2-8,3 2 8,2 2 0,8 0 32,-28-6-40,31 6 48,9 10-32,1-10-8,2 9-16,1-9 0,1 10 16,-45-16-8,46 6 8,-3 10-16,2-10-24,-1 9 16,-3-9 32,-1 0 8,-40-6-24,39 8 24,3 0 0,-1-2-24,6 2 8,3-2 8,-3 0 16,-47-6-32,45 6 24,1-2-16,-3 0-24,1-2 16,-3 1 16,2-1 16,-43-2-32,42 2 24,-1 0-24,1 0-48,-1 0 24,-1 0-16,-1 0 48,-39-2-8,40 2 16,-5 2-48,1 0 16,-1 0-16,1 0 16,-1 0 32,-35-4-16,34 4 0,-1 0-24,-1 0 0,-1 2 0,1 0-16,-2 0 24,-30-6 16,29 5-8,-3 1-24,1 0 8,-1 0 24,0 0-24,1 2 32,-27-8-8,28 8 0,0 0-32,-1-2 8,3 2 24,-1 0-8,3-1 8,-32-7 0,32 8 16,-3 0-64,1-2 56,-3 2-8,1-2-16,0 0 64,-28-6-48,23 6-32,1-2 32,0-2 0,-1 2-8,1-2 48,0 0-8,-24-2-32,21 2 0,-1 0 16,-2-2-16,0 0 8,-3 2 16,-9-2 16,-6 0-40,22 0 16,-16 0-32,12 0 24,-14 0-16,2 0 16,9 0 16,-15 0-24,4 0-8,0 0-8,2 0 8,-2 2-16,0-2 40,0 0-8,-4 0-8,4 0-24,-4 0 0,4 0 8,-4 0 16,0 1 8,0-1 16,0 0-24,0 0 8,0 0-40,0 0 16,0 0-16,0 0 24,0 0 0,0 0 96,0 2-216,0-2 72,0 0 48,0 0-24,0 0 24,0 0 8,0 0-16,0 0-48,4 0 32,-4 0 16,4 0 16,-4 0 24,0 0-24,4 0 8,0 0-24,0 0 16,0 2 8,-1 0-8,3-2 8,-6 0-8,6 2 40,10 0-88,-12-2 8,12 2 32,-10 0-40,13 0 48,-19-2 0,16 2 16,2-2-32,4 2 16,1 0 16,3 0-8,2 0 8,-28-2-16,27 2 56,1 0-56,2 0 8,1 0 24,-1-2-32,-1 0 32,-29 0-32,30 2 16,-3-2-16,1 0 0,0 0 48,1 0-16,-1 0-8,-28 0-24,30 0 48,-1 0-56,1 0 8,1 0 24,3-4-32,-3 0 32,-31 4-24,30-4 40,0 0-56,-3 0 40,-1 0-8,0 0-24,-3 0 24,-23 4-16,24-4 40,-2 1-56,-1-3 24,1 2-16,-2 0 0,-20 4 8,19-4 16,-3 0 0,2 0 16,-2 0-40,2 4-8,-3-4-8,1 0-16,-16 4 40,18 0-16,-2-4 0,1 0 8,1 4 16,0-4-8,-18 4 0,18 0 8,-1-4 16,3 4-40,0-4 16,0 0-72,-1 4 8,-19 0 64,20-4-16,2 0-24,-1 4 40,1-3-8,0-1 16,0 4 8,-22 0-16,21-4 32,1 4-8,0-4-32,-1 0 8,1 4 8,-2-4 8,-20 4-16,20-4 40,1 0-16,1 0-8,0 0-8,-3 0 16,1 0 8,-20 4-32,20 0 40,0-4 0,-1 0-32,1 0-8,0 0 16,0 4 0,-20 0-16,19-4 16,1 0-8,0 4-16,-1-4 0,3 4 0,0-3 16,-22 3-8,22 0 16,-1-4 16,1 4-48,0-4-8,-1 4 16,1-4 8,-22 4 0,22-4 8,-1 4 0,1-4-16,0 0 0,-2 0 16,-1 0 0,-19 4-8,22-4 0,0 0 16,-1 0-24,1 0 0,-2 0 40,0 0-16,-20 4-16,19-4 24,1 0 8,-2-1-40,0-1 0,-1 0 8,-1 0 0,-16 6 0,6-6 8,12 2 0,-12 0-16,10 4-16,-13-4 16,3 4 8,-6 0 0,6-4-16,10 4 16,-12-4-16,2 4-24,0 0 32,10 0 0,-16 0 8,4 0-16,2 0 32,-1 0-40,11-4-16,-12 4 16,2 0 8,-6 0 16,6-4 8,10 4 8,-12 0 0,2 0-40,0-4 16,11 4 24,-17 0-16,4-4 16,12 4 8,-12-4-24,14 4-8,-12-4 16,11 4-16,-17 0 8,6-4 16,12 4 16,-12-3-48,16 3 8,-16-4 0,15 4 16,-21 0-8,6-4 32,16 4-24,-16-4-8,16 4-16,-16-4-16,15 4 32,-21 0 0,6-4 8,12 4 16,-12-4-48,0 4 0,10-4 16,-13 4 8,-3 0 0,4 0 24,0 0 8,0 0-16,-4 0-8,4 0 24,-4 0 8,0 0-40,0 0 80,0 0 8,0 0 8,-2 0 0,0 0 40,-2 0 8,4 0-144,-6 0 160,1 0-32,-1 0-72,-2 0-24,-8 0-32,8 0 0,8 0 0,-20 0 24,3 0 0,-3 0-40,-2-4 8,-5 4 8,-7-4 0,34 4 0,-38 0 32,1 0 8,1 0-40,1 0 0,1 0 0,-3 0 0,37 0 0,-38 0 8,-3 0 8,0 0-40,1 2-8,3 0 24,-3 0 0,40-2 8,-37 2 8,-1 0 0,1 0-16,1 0-16,1 0 40,-1 2-8,36-4-8,-35 4 16,-3-2 0,1 0-48,-1 0 24,-3 0 8,1 0 16,40-2-16,-37 2 32,-1-1-24,3-1-16,-3 0-16,1 0 24,-1 2 24,38-2-24,-39 0 24,-3 0-32,-3 0-8,2 2-8,-1-2 16,1 2 64,43-2-56,-42 2 72,1 0-24,2 0-16,-1-2-32,1 0 32,1 0 16,38 0-48,-37 0 64,1 0-24,1 0-40,-1 0-8,1 0 8,-1 0 8,36 0-8,-35 0 32,-1-4-32,1 0-16,1 0 16,-2-1 8,-1-1 0,37 6-8,-36-6 32,-1 0-24,3 0-16,1 0-8,1 0 32,1 0-16,31 6 0,-30-6 16,4 0-16,-1 0-8,-1 0 8,-1 1 16,-1-1-16,30 6 0,-30-4 32,1-2-40,1 2-16,-1 0 16,-1 0 8,0 0 0,30 4 0,-29-4 24,1 0-16,1 0-8,1 0 8,4 4 16,-1-4-8,23 4-16,-24-4 24,0 0-24,1 0-16,1 0 8,-2 1 8,4-1 8,20 4-8,-19-4 32,-1 0-24,0 0-16,-1 0 0,-1 0 8,-2-2 32,24 6-32,-23-6 16,1 0 8,0 0-40,0 0 8,1 0 16,-1 0 16,22 6-24,-22-6 32,1 1-32,-3-1 0,2 0 0,-1 0 0,-1 0 24,24 6-24,-26-16 24,1 16-24,-3-6-8,0 0-8,1 0 16,-3 2 24,30 4-24,-30-4 8,1 1-8,-1-1-8,1 4 0,1-4 8,-2 4 16,30 0-16,-29-4 8,-1 4-16,3-4-8,-1 4 0,0-4 16,3 4 16,25 0-16,-26-4 16,0 4-24,1-4 0,1 4 8,0-4-24,3 0 48,21 4-24,-20-4 0,4 0-24,0 0 16,1 0 0,-1 0 8,0 0 40,16 4-40,-6 0 8,-10-4-8,10 4-8,1-4-16,-1 4 48,0-4-24,6 4 0,-6 0 0,2-3-32,0 3-8,0-4 16,2 4-24,0 0-48,2 0 96,-2 0-168,2 0-80,0 0-56,0 0 8,0 0 8,0 0 32,0 0 256,0 0-264,0-4-24,4 4-16,0 0 48,0 0 40,0 0 96,-4 0 120,6 0-32,10 0 8,-13 0 32,17 0 16,-14 0 0,20 0 32,-26 0-56,18 2-8,7 0 8,5 4-16,7 1 8,5 9 16,3-10 0,-45-6-8,44 18-8,3-12-32,0 14 40,1-13-24,-1 15 8,2-4 16,-49-18 0,50 16-8,3-1-24,2 1 0,4-8 16,0 14-16,3-14 16,-62-8 16,61 19 0,2-3-48,-2 0 24,0 0 8,0 2-8,7-3 32,-68-15-8,61 8 8,0 12-24,2-12 8,0 12-1,0-13-15,0 11 57,-63-18-33,62 6 24,-3 12-16,-4-12 16,0 2 24,0 8 0,3-11 32,-58-5-80,57 6 72,-4 0-8,0-2-16,-5-2 8,-1 2 8,-3-2 16,-44-2-80,45 2 72,-6 0-24,-1-2-8,-3 2-32,-1 0-32,-2 0 24,-32-2 0,29 2 0,-3 0-16,-1 0 40,-3 0-48,0-2 24,-6 2 32,-16-2-32,6 2 24,11 0-16,-13-2-72,2 2 32,-2 0-32,0-2 48,-4 0 16,4 2 16,0 0-24,-4 0 32,0 0 32,4 0 48,-4 0 40,0-2-144,0 2 176,0-1-8,0 1 0,-2 0 0,0 0-32,2-2-136,-2 0 120,0 0 16,0 0-48,-2 0 0,-2 0 8,0 0-56,6 0-40,-18 0 32,11 0-16,-17 0-24,6 0 0,-4 0 64,-1 0-8,23 0-48,-32 0 64,-3 0 8,-7 0-80,-3 0-8,-4-4 16,-1 1 16,50 3-16,-49-4 24,2 0 8,-3 0-32,1 0-24,-2 0 24,-1 0 0,52 4 0,-49-4 24,2 0-8,3 0-16,1 0-16,1 0 16,1 4 8,41 0-8,-43-4 16,-1 0 8,-1 0-56,1-2 16,-1 2 8,-4 0 8,49 4 0,-46-5 16,1-1 32,1 2-48,1 0 0,0 0 40,1 4-40,42 0 0,-41-4 32,-1 4-16,3-4-48,-1 4 16,3-4 16,-1 4 0,38 0 0,-35 0 8,-1 0 16,5 0-48,1 0 16,1 0 16,3 0 0,26 0-8,-28 0 16,1-4 0,1 4-24,4 0 0,1 0 24,3-4 8,18 4-24,-18 0 8,10-4 16,-13 4-32,13-4 8,-12 4 32,14 0-24,6 0-8,-8 0 32,0 0-8,0 0-24,2 0 16,1 0 0,-1-4 8,6 4-24,-4 0 16,0-4 16,0 4-40,0 0-8,2 0 40,2 0-32,0 0 8,0 0-24,0-4 8,0 4-72,0 0-24,0 0 8,0 0-56,0 0 160,0 0-192,0-4-64,0 4-56,0 0-48,0 0 16,4 0-16,-4 0 360,4 0-288,0 0 72,0 0 56,2 0 112,11 0 40,-11 0 24,-6 0-16,22 0 24,-6 0-32,3 0 0,3 2-41,8 0 1,5 4 16,-35-6 32,42 6-32,3 12 32,2-12-32,-1 14-8,1-14 8,-1 13 16,-46-19 16,47 6 0,0 12-8,3-12-8,-1 10-24,2-10 8,-1-1 40,-50-5-8,51 6 40,-2 0-32,0-4 0,1 0-16,-3 0 8,2-2 24,-49 0-24,48 0 64,-1 0 0,-1 0-8,-1 0-16,-2 0 1,-1 0 23,-42 0-64,39-4 72,-1 4 32,-1-4-56,-1 4-8,-1-6-16,-1 2 0,-34 4-24,29 0 40,-1-4 0,-6 1-32,-3 3-16,-3 0 8,-10 0-8,-6 0 8,18-4 16,-14 4 0,2 0-32,-2 0 8,0 0 40,-4 0 32,0 0-64,4 0 80,-4 0 24,0 0-24,0 0-8,0 2 8,0 0 32,0-2-112,-2 2 88,-2-2-16,-2 0-40,-10 1-72,8 1 24,-18 0-24,26-2 40,-23 2-8,-9 0-8,-13 0-32,-8 2 32,-5 0 0,1 2 32,57-6-16,-59 6 16,2 0-8,-1 0-32,1 0 8,0 0 8,0 0-8,57-6 16,-55 6 0,3 0 24,3-1-16,4 3 0,-3-2 24,3 2 0,45-8-32,-46 8 32,1 0 0,2 8-32,-1-10 0,3 2 16,1-1-8,40-7-8,-39 16 24,3-10-8,3 0-32,-1 2 16,1 0 24,-3 0-16,36-8-8,-35 8 16,1 0-16,3-3-8,3 3 16,2-2 8,3 0 0,23-6-16,-22 6 24,2 0 0,-1 0-48,3 0 0,0 0 24,10-2 0,8-4 0,-22 4 16,7 0-16,7 0-24,-14-2 0,6-1 40,8 1-16,8-2 0,-17 2 16,11 0-24,-2 0-32,-8 0 48,12 0 0,-2 0 16,6-2-24,-8 2 32,0 0-24,2 0-16,1 0 32,-1 0-16,2 0 16,4-2-24,-4 0 32,0 0-16,0 2-32,-2-2 16,0 0 8,2 0 0,4 0-8,-6 0 32,0 0-8,0 0-48,0 0 56,0 0-24,1 0 8,5 0-16,-6 0 40,0 0-24,-2 0-24,0 0 0,0 0 8,-8 0 16,16 0-16,-6 0 40,-2 0-24,-7 0-24,9 0 0,-10 0 8,10 0 16,6 0-16,-18 0 48,10 0-32,-11 0-16,11 0 0,-14 0 16,4 0 24,18 0-40,-17 0 32,-1 0-32,0 0-8,0 0 0,1-4 32,-1 4 24,18 0-48,-20-4 56,0 4-32,1-4-8,-1 4 0,0-4 16,0 4 0,20 0-32,-19-4 32,-1 0-24,-2 0-8,-3 1 8,-1-1-8,0 0 40,26 4-40,-25-4 16,1-2-16,0 2-16,1 0 16,-1 0 8,0 0 32,24 4-40,-23-4 24,1 0-24,0 0-16,2 0 16,1 0 8,1 0 24,18 4-32,-18-4 24,2 0-8,1 0-16,-1 1 8,8-1-8,-8 0 8,16 4-8,-6 0 8,-2-4-8,0 4-8,1-4 40,1 4-8,0-4 8,6 4-32,-6 0 16,0-4-32,2 4 8,0-4-8,2 4 16,0-4-8,2 4 8,-2 0 0,0 0-56,2 0-32,0 0 8,0 0-72,0 0-8,0 0 160,0-4-176,0 4-56,0 0-8,0 0-48,0 0-24,4 0-16,-4 0 328,4 0-313,0 0 73,0 0 128,2 0 80,14 0 48,-15 0 16,-5 0-32,22 2 8,-4 0-32,4 2 8,1 2-8,9 0 24,5 0-8,-37-6 8,48 19-40,1-11 0,2 12 0,1-12 24,1 12 8,0-12 16,-53-8-8,55 17-16,-1-11-32,1 2 16,0 8 16,0-12-16,1 2 48,-56-6-16,53 8 16,2-2-8,-2-1 24,5 1 16,3 0-24,-4 0 16,-57-6-40,55 4 8,1 0-32,-3 0 16,0 0-8,2 0 8,1 0 0,-56-4 8,53 2 8,2 0-40,-4 0 16,1 2 24,-5-2-48,0 0 64,-47-2-24,46 2 32,-1 0-48,-3 0 56,-1 0-24,-2-2-16,-1 2 40,-38-2-40,37 0 40,-5 0-40,2 0 32,-5 0 40,3 0-40,-1 0 56,-31 0-88,34 0 80,-3 0-56,1 0 0,-2-4 24,-5 4-32,3 0 24,-28 0-40,27 0 56,-1 0-80,-4 0 24,0-4 41,-1 4-41,-3 0 40,-18 0-40,20 0 16,-1 0-40,1 0 16,0 0 8,0 0 8,-1 0 16,-19 0-24,18 0 48,-2 0-40,0 0-8,-1 0 32,1 0-8,-16 0-24,16 0 24,0 0 24,0 0-48,-10 0-16,11 0 32,-11 0-8,-6 0-8,16 0 0,-12 0 32,2 0-48,0 0 8,10 0 32,-12 0-24,-4 0 0,5 0 32,1 0-16,10 0-32,-12 0-16,2 0 16,0 0 8,-6 0 8,16 0-8,-12 0 32,11 0-48,-11 0 8,12 0 16,-12 0 8,-4 0-8,16 0 16,-12 0 0,12 0-32,-10 0-8,11 0 8,-11 0 16,-6 0 0,20 0 0,-14-4 16,16 4-8,-17 0-32,19-4 40,-8 4-24,-16 0 8,16-4 8,0 0 16,-1 4-24,1-4 8,0 0 0,0 4 0,-16 0-8,15-4 0,1 4 8,0-4-32,2 4 8,-2-4 24,-1 4-72,-15 0 64,16-4-80,0 4 0,0-4-33,-10 4 73,17-4 64,-7 4-24,-16 0 0,16-4 16,0 0-8,-1 4-24,1-3 8,0-1 8,0 0 8,-16 4-8,16-4 8,-1 0 0,1 0-16,0 0-8,0 0 24,-1 0 0,-15 4-8,16-6 8,0 0 40,0 0-40,0 0 9,1-10 23,-1 13-24,-16 3-16,16-6 16,0 0 16,0-10-32,-1 12 0,1-12 16,-10 12 24,-6 4-40,22-18 32,-16 15 32,13-13-24,-15 12 16,2-12 40,10 12 48,-16 4-144,4-6 176,0 0 48,0 0 0,-4 0-16,0 0 8,0 1-80,0 5-136,0-6 88,0 0-56,-2 0-88,-4 0-32,-2-10-8,-10 10 48,18 6 48,-6-20-24,-13 5 48,3-3-16,-2-2-24,-4-2 24,1 1 24,21 21-32,-22-22 24,0 0 24,1 1-8,-1 1-24,0-2 16,0 1 24,22 21-56,-23-22 56,-5-2 8,-1-3-48,-1 1-16,2 0 0,1 1 56,27 25-56,-26-24 72,0 0 0,1 1-24,-3-1-48,1 0 0,-3 1 0,30 23 0,-34-24 48,-1 2 16,1 0-24,-5 3-8,1-3-24,1 2 0,37 20-8,-40-19 32,3-1-8,-4 2-24,-3 0 0,-3 3-8,-5-1 0,52 16 8,-53-6 8,-4-18-16,-6 8-32,2 10 0,-2-15 8,-3 17 16,66 4 16,-71-6 0,0 0 0,-2 2-24,2 0-8,-2 0 32,2 4 32,71 0-32,-67 0 24,-2 0 8,2 0-40,2 0-24,-2 2 32,0 0-8,67-2 8,-69 6 0,-4 0 0,2 2-32,0 0 24,4 0 16,0 7 16,67-15-24,-66 6 24,1 12 0,0-12-32,4 12-16,0-14 8,2 4 24,59-8-8,-60 7 16,3 11 16,0-12-32,4 10 8,3-10 16,7 12 0,43-18-24,-45 5 48,7 3-24,3 8-40,3-10-8,1 2-24,5 8-40,26-16 88,-24 4-88,2 2-32,3 2-40,3-1 0,10-1 0,-10 0-8,16-6 168,-2 6-200,-4 0-72,4 0-104,0-2-64,0 0-57,1 2 33,1-6 464,0 6-320,0 0 128,0 0 136,15-1 80,-11 11 8,16-10 0,-20-6-32,18 18 32,3-12-24,7 12-24,6-10 16,9 13 0,10-5 8,-53-16-8,61 18 16,7-2-40,3-9-16,-4 13-8,2-14 0,2 10 24,-71-16 24,73 4 0,4 2-8,-2 2-16,4-2-8,3-1 0,-1 1 8,-81-6 24,85 4-8,4-2-16,6 2-24,-5-2 24,7-2 16,-4 2 0,-93-2 8,95 2 0,3-2-8,-1 2-40,0-2 32,1 0 24,-1 0 16,-97 0-24,97 0 40,-3 0-16,3 0-16,0 0 16,-3-4 32,-1 0-8,-93 4-48,89-6 88,-2-9-24,-3 11-8,-5-2 40,-4-18 0,0 18 48,-75 6-144,67-22 200,3 3 0,-5 1 32,-6-4-16,-6 2 9,-6-1-9,-47 21-216,42-26 224,1 2-80,-7 1-16,-5 1-8,-3 2-32,-6 1 16,-22 19-104,19-16 120,-13 10 8,0-16 64,0 16 112,-2-10-24,-4 13 8,0 3-288,-4-18 192,-12 12-160,1-14-64,-3 14-16,-6-19-8,-9 3-8,33 22 64,-46-26-48,-11-3 0,-16-1-32,-10 2 72,-12 3-24,-3 5 32,98 20 0,-105-18 72,-1 12-56,-5-11 16,1 11-16,-1-10-80,-1 12 16,112 4 48,-111-16-40,-3 16-40,1-4 32,3 0 24,1 4 0,-3 0 40,112 0-16,-111 0 8,-1 2-16,1 2-8,-3 2 72,4 0 8,-5 10 8,115-16-72,-110 6 80,3 2-80,2 11 0,5-13 24,3 10 8,6-10 0,91-6-32,-90 16 8,3-10 0,0 2-8,2 7 40,2-9 24,2 2-16,81-8-48,-78 16 48,3-12-8,2 2-16,7 0 40,3 0-24,10-2 16,53-4-56,-51 4 24,-1-2-56,7 1 24,0-1-16,5 2 16,3 0-16,37-4 24,-34 4-72,3 0-24,5 0-8,6-2-64,4 0 32,11 0 0,5-2 136,-6 2-192,2 2-96,2 0-224,2-2-296,0 0-257,0 0-55,0-2 1120,0 2-1008,0 0 256,0 0 328,0 2 264,15 0 168,-9 0 72,-6-4-80,24 6 72,-4-1-40,1 1 0,5 0-8,14 12-16,11-2 24,-51-16-32,57 18 0,2 1-8,0 1-24,3 4 24,-1-1-24,4 1 32,-65-24 0,69 28-8,0-1-24,-2-1 16,0-2-8,0-1 8,4-3 16,-71-20 0,71 20 8,4-12-32,0 11 8,0-13 24,2 10-16,2-14 16,-79-2-8,79 6 8,6 0-32,-2-4 16,2-2 32,3 0 0,1-6 56,-89 6-80,87-18 104,0 12-8,-2-15 24,-1 5 8,-1-4 8,2 0 48,-85 20-184,79-21 176,-2-3-8,-2-2 16,-4 3 24,0-5 24,-2 4-8,-69 24-224,61-23 224,-1-1-48,-7 0-32,0 1-16,-2-1-32,-3 2 0,-48 22-96,43-21 72,-3 1-32,-11-2 8,-3 2 0,-4 1 8,-22 19-56,17-18 96,-11 12 24,0-16 24,0 18 152,-2-2 113,-4 0 7,0 6-416,0-5 384,-2-1-144,-4 0-208,-10-10-72,8 12-56,-13-12-80,21 16 176,-24-6-136,-13-13 8,-27 1 0,-16 0 56,-19 0 16,-6 12 16,105 6 40,-110-15-40,-3 15 16,7 0-8,-5 0 24,7 2 16,1 3 8,103-5-16,-100 6 40,5-2 16,-2 2-40,4-2 8,-1 4 40,3 8-32,91-16-32,-95 6 80,4 12-16,-1-12-80,3 13 0,-2-1 24,2-2 8,89-16-16,-86 18 56,-3 3 0,2-1-40,0 2-8,-2 3 16,1-1 0,88-24-24,-87 24 8,2-1 48,6 1-64,0-2 16,2 1 40,0 1-48,77-24 0,-73 24 32,4-1-48,6-3-32,2 2 16,6-2 16,1-3 48,54-17-32,-45 16 24,4-10 16,7 12-40,6-16 0,7 2 24,13 0-24,8-4 0,-20 2 0,16-2 8,0 2-96,2-2-192,0 0-128,2 0-129,0 0 537,0 0-656,4 0 144,0 0 128,0 0 120,2 0 216,20 0 72,-26 0-24,21-4 32,7-2-24,9-12-64,23 12-8,15-20 24,11 7-16,-86 19 56,91-18-48,2 0 0,0 2-48,-1 10 8,1-13 24,-2 13 8,-91 6 56,93-18-40,1 12 0,-1-10 0,-2 10 0,2-13 16,-5 13 0,-88 6 24,93-18-16,-2 12 24,-2-10 0,-3 10 16,3-11 64,-2-1 0,-87 18-88,85-18 152,-2 0 24,-2-5 8,-2 5 8,-3-4 24,-1 3 0,-75 19-216,68-22 240,-3 0 0,-6 0-48,-2 1-56,-4-5-16,-5 6-8,-48 20-112,41-19 136,-3 1 16,-7 2 8,-7 10-7,-6-14 31,-12 16 8,-6 4-192,15-5 248,-15-1 16,4 6 48,-4-4 112,0 4 80,0 0-48,0 0-456,0 0 392,0 0-144,0 0-208,-4 0-88,-11-4-96,-5 0-48,20 4 192,-26-4-200,-7 0 48,-25 0 32,-24 4 56,-19 0 40,-4 0 24,105 0 0,-100 6 0,1 10 24,4-10-40,7 1-24,3 13 32,4-12-40,81-8 48,-77 22-48,-4-14-48,0 15-80,2-5-24,-6 6-24,4-2-32,81-22 256,-86 21-256,9 5-96,-2-1-64,4 1-145,0 0-119,2 5-176,73-31 856,-71 28-1064,2 2-208,9-3-209,1-1 201,2 1 400,2 1 368,55-28 512,-51 28-208,-3-5 112,5-1 8,2-4-48,3-2-328,44-16 464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8T21:26:16.132"/>
    </inkml:context>
    <inkml:brush xml:id="br0">
      <inkml:brushProperty name="width" value="0.5" units="cm"/>
      <inkml:brushProperty name="height" value="0.5" units="cm"/>
      <inkml:brushProperty name="color" value="#FFFFFF"/>
    </inkml:brush>
  </inkml:definitions>
  <inkml:trace contextRef="#ctx0" brushRef="#br0">1397 109 6137,'0'0'0,"-2"-4"1976,-6-2-2096,-16 0-464,3 1-8,-9-11 144,30 16 448,-37-4-176,-1-12 216,5 12 24,3-2 0,2 0 8,3 0-48,25 6-24,-26-6 0,2 2-48,3 0-32,-1 1-32,2-1 48,1 0 8,19 4 56,-20 0-24,0-4 24,-2 4-40,1 0 32,-1 0 8,0 0-32,22 0 32,-21 2-40,-1 0 0,0 4-64,-2 1 0,3 1-8,-1 10 0,22-18 112,-22 6-112,3 10 32,-1-10-24,2 11-32,12-11 8,-12 2-48,18-8 176,-3 16-185,-3-12 1,2 2-16,2 2 32,0 8 48,2-10 56,0-6 64,0 7-16,6 9 40,11-10 16,-11 10 32,22-10 40,-4 2 8,-24-8-120,35 17 120,16-9 0,13 10-64,9-12-16,6 0-8,3-6-8,-82 0-24,87 0 64,2-6-40,0-14 1,2 3-1,3-1-16,1-4 40,-95 22-48,95-20 56,-7-1 16,1 1-16,-6 2 0,6 12 16,-6-15 16,-83 21-88,79-6 120,-2-14 24,-4 16-24,-4-2-16,-2 0 0,-4 2-48,-63 4-56,57-4 72,-2 0-24,-5 4-40,-5 0 0,-5 0 0,-1 2 16,-39-2-24,34 4 32,-5 0 0,-5 0-24,-4 0-8,-5-2 0,-9 0 8,-6-2-8,6 2 40,0 0 24,0-2 96,-2 2 136,-4 0 200,0-2 152,0 0-648,0 0 712,0 0-56,0 0-167,0 0-193,-4 0-144,-4 0-128,8 0-24,-20 0-64,3 0-64,-7 0-56,-4 0 24,-7 0 72,-22 0 64,57 0 24,-73 0 40,-12-4 0,-6 4-8,-2-4-8,0 4-16,1-4 8,92 4-16,-93 0 32,-4 0 0,1 0 24,-5 0 16,0 0 16,-1 0-8,102 0-80,-103 0 96,3 2-32,-5 0-40,6 0-8,3 2 0,-3 0-24,99-4 8,-93 6 32,3-2 8,1 0-16,4 2 40,2-2 8,4-2 0,79-2-72,-73 1 96,6 1 8,6-2-16,6 0 0,3 0 8,7 0-16,45 0-80,-38-3 104,7-1-64,1 0-32,5 0-8,5-2-32,-2 2 40,22 4-8,-18-4 16,3 0-32,9 0 8,-2 0 16,2 0 16,4 4-48,2 0 24,-2-4-16,0 4-64,2-4-96,-2 4-48,2 0-24,0 0-56,0 0 304,0 0-288,4 0 24,2 0 39,0 0 121,0 0 112,12 0 88,-18 0-96,5 0 209,17 0-9,-4 0 24,4 0-24,7 0-32,19 0-16,-48 0-152,61 0 120,14 0-32,8 0-48,7 0 16,5 0 0,8 0 16,-103 0-72,108 2 96,5-2-24,-1 2-24,1-2 24,5 0-16,-4 0 0,-114 0-56,123-6 48,1 2-56,0-2-56,3 2-16,-5 0-8,-4 1-16,-118 3 104,121 0-64,-9 0-24,-3 0-8,-3 0 0,-5 0 24,-5 0 32,-96 0 40,89 3-24,-4 1 16,-8 0-16,-8 2 24,-8 2 32,-6-2 0,-55-6-32,50 6 56,-5 0-24,-7 0 0,-5 0 8,-1 0 0,-7-2 40,-25-4-80,24 6 56,-4-3-24,-4 1 0,-10 0-16,9-2 16,-15 0 16,0-2-48,6 2 56,-2 0-32,-4 0 24,0 0 72,0-2 40,0 2 112,0-2-272,0 2 296,0 0-24,0 0-64,0-2-40,0 0-56,-2 0-40,2 0-72,-6 0 48,-9 0-96,-3 0-88,-4 0-8,-6 0-8,-3 0 48,31 0 104,-55-4-72,-26-2 32,-20 0 32,-11-9 48,-3 15 8,7-4 24,108 4-72,-111-4 56,5 0-40,1 4 8,-1 0-56,-3 0 32,2 0 40,107 0-40,-108 0 8,-1 0 64,-1 0-24,5 2 0,-3 0 48,5 0-8,103-2-88,-96 0 72,-3 0-72,10 0 8,4 0 0,4 0 0,10-4 96,71 4-104,-65-4 88,2 0-24,10 0 8,2 0-40,3 4-32,5-4-16,43 4 16,-38 0-16,5-4-48,3 4 24,5 0 24,3 0-40,4 0 32,18 0 24,-16 0-64,10 0-40,-2 0 16,1 0-24,1 0 8,2 0-40,4 0 144,-4 0-152,2 0-72,0 0-32,0 0 0,0 0-56,2 2-16,0-2 328,0 0-360,0 2-48,4-2 40,0 0 80,0 2 71,0 0 121,-4-2 96,6 2 8,0 0 56,11 0 81,-11 0 15,16 2 8,-4 0-8,-18-4-160,23 6 128,15 9-40,15-7 16,12 12-32,10-4-48,8 4 56,-83-20-80,95 19 96,-1 1-16,9-4 64,4 0-48,3-9-56,5 15 32,-115-22-72,110 8 24,2 10-72,7-12 24,-3 13-16,3-11-48,-1 8 72,-118-16 16,114 8-48,3 10-16,-3-12 16,-3 2-40,-1 7 0,-5-11 32,-105-4 56,99 6-32,-5 2-24,-7 0 32,-8 8 16,-4-10 16,-6 0 32,-69-6-40,59 15 56,-9-11-16,-7 2 32,-10 2 8,-5 0 16,-4-2 32,-24-6-128,19 8 120,-13-2-24,12 0 0,-18-2 16,4-2 40,0 0 48,-4-2-200,0 2 280,0 0 32,0-2 64,0 2 32,0-1-72,0-1-336,0 2 296,-2 0-104,0 0-96,0 0-56,-4 0-48,-12 0-16,18-2 24,-17 2-96,-5 0 8,-4 0-72,-11 0 40,-22 0 88,-18 0 48,77-2-16,-93 2 80,-6 0-24,1 0-8,-1 0-40,-4 0 32,3 0 32,100-2-72,-103 4 80,1-2-8,-1 0-16,-2 0-56,-1 0 40,3 0-16,103-2-24,-106 2 16,-3 0 80,3 0-88,1 0 49,-3 0-17,3-2-24,105 0-16,-101 0 72,-5 0-24,9 2-16,1-2-16,1 0-40,4 0 32,91 0-8,-89 0 32,4-4 24,-1 0 8,7 0-32,8 0 56,4 0 16,67 4-104,-58-4 104,3-2 24,4 0-48,5 2-8,7 0 8,5 0-16,34 4-64,-25-4 56,3 0 8,2 4-56,12 0-8,-7-4 56,11 1-64,4 3 8,-6 0 8,4 0 8,0 0-72,0 0 32,0 0 24,2 0-80,0 0 80,-2 0-72,2 0-24,-2 0-48,2 0-16,0 0 40,0 1-48,0-1 168,0 2-168,0-2 8,0 2-41,4 0 1,-4-2 48,4 0-40,-4 0 192,0 0-240,4 0-24,-4 2-24,4-2 56,0 2 72,2 0 120,-6-2 40,6 2 32,11 0 72,-11 4 0,14 2-40,0 0 16,7 10 0,-27-18-80,44 16 80,13 3 16,14 3-32,8 0-48,12-3 8,5-1-24,-96-18 0,105 8 40,-1 12-32,5-14 24,-3 9-24,3-13 8,3 4 40,-112-6-56,107 6 0,7-2 0,-1-2-16,-3 0-40,1 0 72,-3-2-64,-108 0 48,107 2 0,-2 0 16,-5 0 0,-3 4-16,-2 2 0,-3 0 16,-92-8-16,89 8-48,-4 0 80,-2-1-48,-6 9-16,-4-12 40,-4 12-40,-69-16 32,59 6 24,-4 12 8,-3-12-64,-5 11 40,-4-11-8,-5 14 0,-38-20 0,35 6 56,-5 10-16,-4-12-40,-3 2 16,-3 1-16,-2 1-8,-18-8 8,15 6 16,-9 0-16,10 0 0,-16-2-8,6-2 8,-2 0 24,-4-2-24,0 2 80,4 0 48,-4 0 24,0 0 80,0 0-16,0 0-7,0-2-209,0 2 216,-2 0-72,-2 0-32,-2 0-72,-10-2-16,8 0-80,8 0 56,-25 0-88,1 0 8,-5 0-48,-19 0 40,-19-4 64,-18 4 40,85 0-16,-94 0 64,-9 2-24,0 2-16,1 2-8,1 1 40,2 9-24,99-16-32,-98 6 40,-1 0-48,-1 2-48,5 0 56,-2-2-16,2 2 64,95-8-48,-90 15 64,1-13-16,6 4-16,0 0-16,4-4 40,4 0-48,75-2-8,-69 2 56,6 0 0,6-2-40,8 0 40,-3 0 0,13 0-48,39 0-8,-40 0 24,7 0-40,3-4-24,-3 0-16,3 0 40,0 0 32,30 4-16,-25-4 32,-3 1 56,5-1-56,-1 0-16,0 0 32,-1 0-24,25 4-24,-24-4 64,-2 0-40,1 0-32,-1 4-8,0-4 8,1 0 32,25 4-24,-26 0 8,-2-4-8,3 4-32,-1-4 0,0 4 16,5 0 32,21 0-16,-22 0 32,6 0-24,0 0-8,10 0 0,-11 0 0,13 0-72,4 0 72,-6 0-32,0 0-16,2 0-16,2 0 32,0 0-40,2 0-72,0 0 144,0 0-200,0 0-24,4 0-49,0 0 57,0 0 24,0 0 40,-4 0 152,0 0-112,4 0 8,-4 0-8,4 0 56,0 0 16,0 0 24,-4 0 16,4 0 0,0 0 0,-1 0-16,1 0 16,2 2 8,0 0 0,-6-2-8,18 2 56,-14 0-40,16 0 8,-14 0-16,17 0 24,-5 0 16,-18-2-48,26 2 32,3 0 0,9 0-64,3 0 32,5 2 24,1-2 16,-47-2-40,51 4 8,1-2-48,1 0 16,0 0 16,2 0 56,-1-2 16,-54 0-64,57 2 40,-4-2-48,4 0 0,-5 0 16,-3 0-16,0 0 32,-49 0-24,46 0 24,-3 0-56,2 0 24,-1 1-24,-5 1 32,-1 0 24,-38-2-24,31 2 8,1 0 0,-6 2-24,1-2 24,-3 2 8,-24-4-16,25 4 16,-25-4-16,24 4 32,2 0-24,1-2-32,1 0 24,-2 0 0,-3 2-8,-23-4 8,24 4 32,2 2-24,-1-2-16,3 0 16,2 0-8,-1 0 8,-29-4-8,30 6 0,1-3 32,3 1-8,-1-2 32,3 0-8,-1 0-40,-35-2-8,36 2 8,-2 0-48,-1 0 32,1 0 24,-1 0 0,1 0 0,-34-2-16,33 2 0,-1 0-16,-5 0-8,-1 0 16,-2 0 24,-5 0 0,-19-2-16,20 0-32,-2 2 16,0 0-8,-12-2 32,15 2 24,-15 0-32,-6-2 0,22 2 0,-6-2-24,0 2 16,-1 0 8,-9 0 40,18 0-32,-24-2-8,6 2 0,18-2-16,-9 2-16,1-2 24,0 2 8,2-2 0,-18 0 0,17 0-16,3 2-16,0-2-8,0 0 40,-1 2-16,1-2 16,-20 0 0,22 0-24,-3 0-24,1 0 40,-2 0 8,0 0 0,-3 0 16,-15 0-16,6 0-8,12 2-24,-14 0 0,2-2 32,0 2 24,0 0 8,-6-2-32,6 0 16,0 0-32,-2 0 24,0 0 32,-4 0 0,4 0 80,-4 0-120,0 0 104,0 0-40,0 0 8,0 0-8,0 0 16,0 1-24,0-1-56,0 2 65,0-2-82,0 0-7,-2 0 24,0 0-24,0 0 32,2 0-8,-2 0 16,0 0-72,0 0 32,-2 0 24,0 0-8,0 0 32,4 0-24,-4 0 40,0 0-72,-2 0 24,0 0-8,-10 0-16,10-3 48,6 3-16,-15 0 8,7-6-32,-12 0 8,4 0 16,-2 0 32,1 0 0,17 6-32,-22-6 0,-4 0-48,-5 0-8,-3-10 24,-1 12-8,-7 0 8,42 4 32,-41-5-32,-4-1-40,-3 2 0,5 0 40,-3 4 8,3 0 48,43 0-24,-39 0 40,3 0-48,0 0 8,3 0-16,-1 0 16,34 0 0,-33 0 16,1 0-48,3 0 0,-1 2-40,0 0 40,3-2-8,27 0 40,-30 2-48,3-2-8,-1 2-24,0-2 24,1 0 32,-1 0 48,28 0-24,-27 0 24,-1 2 8,0 0-32,1-2-8,-1 0 8,2 0 8,26 0-8,-25 0 32,-1 0 0,2 0-40,1 0-8,1 0 32,4 0-8,18 0-8,-19 0-8,1 0 32,2 0-40,8 0-8,-12 0 64,13 0-48,7 0 8,-20 0 40,12 0-16,-12 0-48,14 0 8,-12 0-24,13 0 56,5 0-16,-18 0-8,12 0 40,-12 0-24,12 0-32,-2 0 48,-9 0-32,17 0 8,-6 0 8,-12 0-8,12 0-24,-12-4 16,12 4 32,-11 0-16,17 0-8,-6 0 8,-14 0 24,12 0-56,-10 0 16,10 0 0,-9 0 8,17 0 0,-6 0 0,-14 0 40,14 0-32,-12 0-24,12 0 32,-9-4-16,15 4 0,-6 0-8,0 0 32,-2 0-24,-8 0-24,10 0 64,-2 0-40,8 0 0,-16-4 24,11 4-16,-3 0-16,-8-4 8,10 4 48,-10-4-24,16 4-24,-6 0 16,-12-4-8,13 4-56,-13-4 32,12 4 56,-12-4-40,18 4 0,-6 0 8,-12-4 8,11 4-64,-13-4 48,12 4 8,-12-4 16,20 4-24,-8 0 8,-13-4 16,5 4-48,0-4-32,0 4 24,8-4-24,8 4 56,-19 0-32,11 0 56,-12 0-16,12-4-16,-12 4 0,14-4 16,6 4-8,-17 0 0,11-3 8,-12 3-16,12-4-32,-12 4 0,12 0 32,6 0 8,-17-4 16,11 4-8,-12 0-24,12-4-24,-12 4-24,12-4 48,6 4 16,-17 0 8,11 0-16,-12 0-8,12 0-40,-14 0 0,12 0 8,8 0 48,-19 0-32,11 0 16,-12 0-24,12 0 16,-12 0-16,15 0 32,5 0 8,-18 0 0,12 0-32,-12 0-16,12 0-32,-12 0-8,12 0 8,6 0 80,-5 0-24,-3 0 8,2 0-24,0 0-8,0 0 32,0 0-24,6 0 40,-4 0 0,2 0 48,0 0-64,0 0 0,0 0 8,0 0-24,2 0 32,-2 0 0,0 0 16,0 0-40,0 0 0,0 0 8,2 0 8,0 0 8,0 0-16,0 0-24,0 0-88,0 0-24,0 0-32,0 0-16,0 0 920,0 0-1640,0 0 680,0 0-16,0 0-8,0 0 48,0 0 32,0 0 2264,4 0-4288,0 0 2160,0 0 24,2 0 48,10 2 32,-12 0-24,-4-2-32,16 2 48,-12 2-16,13 0-24,-11-1-8,16 1 0,-16 2-8,-6-6 8,22 6 0,-17 0 8,19 0-16,-6 0 8,0 0 16,1 0 16,-19-6-32,20 6 32,0 2 8,2 0-32,-1-3-8,1 1-8,0 2 8,-22-8 0,21 8 16,1-2 48,4 2 24,1 0 0,3-2-8,3 2-32,-33-8-48,34 8 48,-2-1-32,-3-1 0,1 0 16,-3 0-8,1-2 16,-28-4-40,28 4 56,-1 0-24,-1 0-8,0 0 16,-3-2 8,1 0-8,-24-2-40,22 2 64,-1 0-16,1 0-40,-2-2 32,-1 2-16,-1-2 24,-18 0-48,18 0 48,0 0-24,0 2-24,-1-2 0,1 2 32,-2 0-16,-16-2-16,16 0 64,1 0-64,-1 0-16,0 0 16,2 0-8,-1 0 32,-17 0-24,18 0 16,0 0-32,2 0-16,-1 0 32,1 0 0,0 0 8,-20 0-8,22 0 24,-1 0-40,1-4-8,0 4 8,-1-4 0,1 4 48,-22 0-32,20-4 8,0 4 0,-1-4-16,1 4-16,-2-4 16,0 0 32,-18 4-24,15-4 24,1 4-16,0-4-16,-10 4 0,14 0 8,-17 0 0,-3 0 0,16 0 8,-12 0-8,14 0-24,-14 0 32,12 0-32,-12 2 16,-4-2 8,6 2 8,9 0-32,-11 0 24,2 0-8,12 0-16,-14 0 80,-4-2-56,16 2 40,-10-2-8,11 0-24,-11 0-40,14 0 24,-14 2 8,-6-2 0,22 0-8,-16 0-8,17 0-32,-7 0 32,0 0 0,0 0 24,-16 0-8,15 0-16,1 0 0,0 0 0,0 0 16,0 0 56,-1 0-16,-15 0-40,16 0 32,0 0-32,0 0-32,-1 0 24,1 2 8,0-2 0,-16 0 0,6 2 0,16-2-16,-7 2-8,-9 0 16,16 0 0,-6 0 16,-16-2-8,6 2-8,15 0-32,-5 0-8,0 0 16,0 0 0,0 0 24,-16-2 8,15 2 0,1 0-48,0 0 0,0-1 24,0 1 8,-1 0 16,-15-2 0,6 2-24,16 0-8,-16 0-8,16 0 16,-17 0 8,13 0 16,-18-2 0,6 2-8,10 0 8,-12 0 8,2 0 8,0 0 16,0 0-8,-6-2-24,6 2 16,-3-2-16,1 0 24,0 0 24,-4 0 40,4 0 32,-4 0-120,0 0 120,0 0-32,0 0 0,0 0 8,0 0-8,0 0 8,0 0-672,0 0 1224,0 0-632,0 0 0,0 0 8,0 2-8,0-2 24,0 0-40,0 0 16,0 0-24,0 0 40,-2 0-24,2 0-8,-2 0 16,0 0-24,0 0-8,-2 0 32,1 0-16,-1 0 24,4 0-24,-6 0 8,0 0-40,-10 0-8,10 0 40,-2 0-16,-12-4 64,20 4-48,-7 0 40,-15-4-48,4 4 16,0-4 0,-3 4-8,-3-4 40,24 4-40,-24 0 48,-1-4-56,-3 4 16,-6-4 16,-1 4 8,-1-4 32,36 4-64,-39 0 64,1-4-24,3 4-16,-1 0 24,3-3-32,3 3 16,30 0-32,-29 0 48,1 0-56,2 0 16,1-4 8,-1 4-80,2 0 32,24 0 32,-25 0-24,1 0-48,0-4 64,3 4 8,-1-4 16,22 4-16,-22 0 32,1-4 0,-1 4-24,0-4-8,1 4 32,-1-4-16,22 4-16,-22 0 32,22 0-32,-24-4 16,1 4 0,-1-4-16,0 4 24,-1-4 8,25 4-32,-26 0 32,0-4-16,-1 4-24,-1 0 0,1 0 8,-1 0 8,28 0-8,-28 0 16,1 0 8,-1 0-32,0 0-8,1 0 40,-1 0-16,28 0-8,-27 2 32,1 0 0,0 0-56,1-2 16,1 2 40,2-2-16,22 0-16,-21 2 40,-1-2-16,0 0-48,0 2 16,1-2 40,-1 0 8,22 0-40,-22 0 48,1 0 16,-1 0-56,2 0 8,1 0 16,-1 0-24,20 0-8,-22 0 40,0-4-8,1 4-32,-1-4 24,0 0 8,-1-2-24,23 6-8,-26-6 0,2 0 32,-1 0-32,-1 0 40,0 3 0,1-1-24,25 4-16,-28-4 32,0 0 8,1 0-16,-1 0-24,3 0 48,-1 4-32,26 0-16,-26-4 16,1 0 40,-1 4-72,2-4 8,1 0 72,1 4-64,22 0 0,-20-4 40,4 0-16,8 4-72,-11-4 32,13 4 0,-12-4 48,18 4-32,-6 0 16,-2-4 0,0 4 0,0-4-32,1 4 40,-1-4-8,8 4-16,-8 0 24,2 0 16,0 0-8,2-3-32,0 3 24,0 0-24,4 0 0,-4 0-16,0 0 40,0 0-32,0-4-8,0 4 40,2 0-24,2 0 0,-2 0 24,2 0-16,0 0-32,0 0 8,0 0-40,0 0 8,0 0 48,0 0-32,0 0-24,0 0 8,0 0-64,0 0 8,0 0-40,0 0 640,0 0-1152,0 0 512,0 0-24,0 0-32,0 0 24,0 0-8,0 0 1712,4 0-3208,0 0 1576,0 0 0,2 0 48,0 0 56,10 0 32,-16 0-32,4 0 88,16 0-8,-15 0-32,21 0-24,-8 2 8,6 0 0,-24-2-32,27 1 40,9 1 8,1 0-8,5 0-16,-1 0 8,2 0 8,-43-2-40,44 2 32,1 0 16,1-2-48,1 0 0,-2 0 56,3 0 8,-48 0-64,51 0 96,0 0 0,-1-4-64,5 0-8,0 0 24,-2 1 0,-53 3-48,58-6 40,-1 0-16,-2 0-16,2 0-16,2-10 24,3 12 24,-62 4-40,57-6 40,-2-16-8,2 17-8,1-13-24,-1 12 16,-2-12 16,-55 18-32,55-6 40,-1-14 8,-3 15-48,-2-13 64,0 12 0,1-16-16,-50 22-48,49-6 48,-3-15-32,-5 15-16,2-16-24,1 16 64,-1-14-16,-43 20-24,42-6 16,-5-15 16,3 15-64,-3-12 16,3 12-16,1-12 32,-41 18 0,37-4 24,1-13-56,-5 11 0,1-14-16,0 14 0,-1-12 8,-33 18 40,30-6-48,-3-13-24,3 13-32,-4-12 24,-1 12 40,-1-10 40,-24 16 0,20-4 0,-1-11 0,-3 11 0,0-12-16,-10 12 16,12-2-16,-18 6 16,4-6 16,1 0-32,1 0 16,0 2 32,-2 0-8,0 0 16,-4 4-40,4-4 48,-4 0 16,4 0-8,-4 1 8,0-1-16,0 0 48,0 4-96,0 0 40,0-4 0,0 0-72,0 0-24,-2-2 0,-2 0-8,4 6 64,-4-6 0,-2-10 24,0 12-24,0-2 72,1 0 8,-1 1 24,6 5-104,-16-6 144,10 0-16,-2 0-48,-10 0-24,10-10-24,-11 12-16,19 4-16,-8-6 33,-16 0-25,6-9-8,1 11 0,-3-2-8,-4-10 8,24 16 0,-27-6 24,-9-14-48,-1 14-9,-5-15 17,-1 15-16,-3-12 0,46 18 32,-47-4-48,-2-12-32,-1 12-24,-1-2 8,0 0 40,-7 1 16,58 5 40,-55-4-24,-4 4 0,2 0-16,-4 0-8,3 0 0,1 0 16,57 0 32,-57 0-24,0 4 24,0-1-8,1 1 0,1-2-8,0 2 32,55-4-16,-55 2 8,1 2-16,1 0-16,0 0 16,1 0 24,-1 0 0,53-4-16,-53 2 16,0 2-32,-1 2-24,5 0 24,0-2-16,-1 2-8,50-6 40,-47 6-24,0-1-40,1 1 0,3 0 48,-1 2-32,1 0-8,43-8 56,-41 8 16,5 0-40,-1 0 24,5 0 48,1 7-88,1-11 32,30-4 8,-28 6 8,5 10-72,1-14 24,4 4 0,0 0-32,11 0 40,7-6 32,-18 6-48,14 0-40,-2-2-32,4 0-24,0-2-32,0 0-16,2-2 192,-2 1-240,2 1 24,0 0 64,0 0 112,4 4 96,2 0 32,-6-6-88,18 6 48,-12 2-32,17 0 8,-3 8 24,4-10-8,11 9-24,-35-15-16,51 18-8,11 4-8,5 0 16,-2-1 40,4-1 24,0-2-16,-69-18-48,69 18 0,0-3 0,0 3-32,-2-2 32,0-8 0,0 12 16,-67-20-16,69 7 0,0 9-32,-5-10 24,3 2 8,-2 8 48,-2-12-8,-63-4-40,63 4 24,0 0-24,-2-2-8,-3-2 72,-1 0 112,-4 0 0,-53 0-176,53-6 200,3-10-96,-5 12-64,0-2 16,0-16-8,-3 16 64,-48 6-112,47-23 96,-5 3-32,-3 2 8,1-3 16,-3-1-8,2 0 72,-39 22-152,36-24 136,-4 1-48,-3 1 40,-5-2-16,-2 3 0,-3-1 88,-19 22-200,16-22 209,-10 5-17,12-1 0,-14 2 8,0 0 0,0 10 0,-4 6-200,0-21 200,0 15-72,0-14-24,-2 14-24,-2-14-72,-2 14-16,6 6 8,-16-21-48,10 5-88,-12 0 0,-1-2-40,-5 1 56,-8-3 40,32 20 80,-41-22-32,-8-2-40,-3 1-16,-1-1 24,0 0-32,-6 3 40,59 21 56,-60-20-72,-1 2-56,-2 12 0,0-15-40,-2 21-25,2-4 41,63 4 152,-69-4-112,-4 4-48,2 0 64,-4 6 24,0 13 0,-2-11 48,77-8 24,-73 24-40,-2-4-8,4 1-24,2 3 8,1 2 8,5-3-8,63-23 64,-53 22-80,4 0-88,1-1-40,9-1-128,3-2-136,11 0-216,25-18 688,-20 8-1280,12 9-889,0-11-399,2 12 623,4-12 697,2-6 1248,0 18-560,4-12-512,-4-6 1072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8T21:28:33.763"/>
    </inkml:context>
    <inkml:brush xml:id="br0">
      <inkml:brushProperty name="width" value="0.5" units="cm"/>
      <inkml:brushProperty name="height" value="0.5" units="cm"/>
      <inkml:brushProperty name="color" value="#FFFFFF"/>
    </inkml:brush>
  </inkml:definitions>
  <inkml:trace contextRef="#ctx0" brushRef="#br0">389 1 872,'0'0'0,"0"0"32,-4 0-16,-2 0-16,-11 0 0,11 0 16,6 0-16,-18 0 0,12 0-8,-12 0 0,12 0-8,-13 0 16,11 0 16,8 0-16,-20 0 16,12 0-8,-14 0-16,7 2 8,-1 0-8,0 0 16,16-2-8,-16 2 0,1 2 0,7 0-8,-12 0 16,12-2-8,-10 1 8,18-3-8,-6 2 0,-9 0-8,9 0-8,0 0 16,0 0-8,4 0 0,2-2 8,-2 4 0,0 0-8,2 0 0,0 0 8,0 0 8,4 0 0,-4-4-8,6 6 0,10 0 0,-11 0-8,13 0 0,-2-2 8,2 0-8,-18-4 8,21 4-8,3-1 0,2 1 0,1-2 24,1 0 0,6 0-8,-34-2-8,35 0 8,1 0-8,1 0 8,-1 0-8,-1 0 0,-1 0 16,-34 0-16,33-4 8,1 0 0,-3 0-8,-1 4 8,-2-3-8,-3-1 16,-25 4-16,24 0 8,0-4-8,-5 4 16,-3-4-8,0 4-8,-10 0 24,-6 0-24,16 0 8,-12 0-8,1 0 8,-1 0 0,0 0 8,0 0 8,-4 0-24,0 0 64,0 0 16,0 0 24,0 0-8,-4 0-48,-2 0-64,6 0 16,-6 0-56,-9 0-32,7 0 16,-14 0 32,4 2 16,-1 0 16,19-2 8,-24 2 0,-6 0 0,-9 0 0,-7 0 0,-3 1 0,49-3 0,-49 4 8,3-2-8,5 2-8,2 0 0,1 0 0,3 2-8,35-6 16,-34 4 8,0 0 0,3 0 8,-1 0-8,3 0-8,1 0 0,28-4 0,-26 4 0,3 0 0,5 0-24,10-2 16,-8 0-16,10 0 8,6-2 16,-5 2-24,1 0 0,2 0-16,0-1 8,2-1 0,0 0 16,0 0 16,0 0-8,4 0 8,2 0-8,-1 0 8,15 0 8,-14 0 0,-6 0-8,24-3 16,-6-3 0,1-10-24,3 12 8,6-14 8,3 12 0,-31 6-8,32-20 40,-1 15-8,-1-13-8,-1 14-8,-1-2 0,0-10 0,-28 16-16,25 0 8,-1-6 8,0 0-16,-3 2-16,-1 0 24,0 4-24,-20 0 16,18 0 0,-3 0-8,-9 0-8,12 0 8,-14 0 0,0 0 0,-4 0 8,4 0-8,0 0 8,-4 2-24,0 2 8,0 2-16,-6 0-16,6-6 48,-16 16-904,16-16 904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8T19:33:24.402"/>
    </inkml:context>
    <inkml:brush xml:id="br0">
      <inkml:brushProperty name="width" value="0.5" units="cm"/>
      <inkml:brushProperty name="height" value="0.5" units="cm"/>
      <inkml:brushProperty name="color" value="#FFFFFF"/>
    </inkml:brush>
  </inkml:definitions>
  <inkml:trace contextRef="#ctx0" brushRef="#br0">897 192 1152,'0'0'0,"0"0"0</inkml:trace>
  <inkml:trace contextRef="#ctx0" brushRef="#br0" timeOffset="2642">226 52 3800,'0'0'0,"0"0"1409,-2-4-1041,-4-2-312,6 6-56,-6-6-40,0 0-56,0 0-176,2 0-184,0 0-97,2 2-23,2 4 576,-2-4-496,2 0 120,0 4 120,0 0 80,0 0 72,4 2 32,-4-2 72,6 6-48,0 0-8,10 10-16,-12-10-16,12 10-8,-10-10 16,-6-6 80,19 17-72,-1-9 24,4 12 8,3-4 16,5 0 16,4-8-8,-34-8 16,35 17 0,4-11 0,3 0-16,3 0 16,1 0-8,1-4 8,-47-2 0,47 2 8,1-2-8,1 0-8,2 0 8,-3 0 0,1 0 8,-49 0-8,49 0 16,5-4-8,-1 4 0,-2-4 0,1 4 8,-3 0-8,-49 0-8,51 0 16,0-4-8,3 4-8,3 0 0,-2 0 8,-2 0 0,-53 0-8,50 0 8,-5 0 0,-1 2-8,-3 0 0,-4 0 8,1 0 0,-38-2-8,32 2 0,-3 0 8,-3 0-16,-3 0 8,-3 0 0,0 0 8,-20-2-8,6 2 8,12 0 0,-14 0-8,-1 0 8,1 0 16,-4 0 24,0-2-48,4 2 80,-4 0 40,0 0 40,0 0 40,0-1-8,0 1-80,0-2-112,-4 2 24,-11-2-128,-1 2-24,-4 0 40,-6 0 32,-3 0 40,29-2 16,-47 2 0,-17 0 0,-9 0 8,-6 2 0,-1 0 16,3 0 8,77-4-32,-73 6 24,4-2 0,0 0-8,7 0 0,-3 0-8,2-2 0,63-2-8,-65 4 16,4 0-16,0 0 8,1 0 24,1-1 24,0 1 0,59-4-56,-55 4 80,0 0-24,1-2-8,3 2 16,4-2-16,1 2-24,46-4-24,-41 4 16,1 0-32,5 0 0,-1-2 8,5 0 8,-1 0 0,32-2 0,-27 2-16,-1 0 24,4 0-16,3 0 0,5 0 32,8-2-24,8 0 0,-18 0 16,12 0-8,0 0-24,2 0-48,2 0-88,0 0-64,2 0 216,-2 2-248,2 0 0,0 0 72,0 0 64,0 0 56,6 0 32,-6-2 24,16 0 8,-10 0 0,20 0-8,-5 0 8,5 0 0,14 0 8,-40 0-16,49-4 0,4-2 0,4-10-8,3 16-8,3-6 24,0 2-8,-63 4 0,63-4-8,0 0 0,-2 4-8,2-4 8,1 4 16,-1 0 8,-63 0-16,65 0 24,2 0-24,-2 0 8,2-4 8,0 4-8,0 0 8,-67 0-16,63 0 16,2 0-16,-1-4 8,-3 4 0,-4 0 0,-4 0 8,-53 0-16,50-4 16,-7 4-8,2 0 0,-3-4 0,-5 4 0,-1 0 8,-36 0-16,31 0 16,-3 0-16,-2 0 8,-3 0 16,-3 0 0,-4 0 0,-16 0-24,6 0 24,10 0-32,-16 0 16,4 0 16,-1 0 48,-3 0 80,0 0-152,0 0 232,0 2 56,0-2 48,0 0-56,0 2-160,-2-2-160,2 0 40,-5 0-160,-17 0-48,2 0 72,-4 0 80,-5 0 32,-9 0 24,38 0 0,-59 0 16,-16 0-32,-8 0 16,-2 2 8,-1 0-8,1-2 8,85 0-8,-81 2 8,6 0-8,4 2 0,4-2 8,-2 0-8,4 2 8,65-4-8,-67 2 0,3 0 0,3 0 8,2 0 16,0 0 8,59-2-32,-57 2 40,-1-2-8,3 2-24,2-2 8,0 2-8,3-2-8,50 0 0,-43 0 8,0 0-16,3 0 8,1 2-8,3-2 16,3 0 8,33 0-16,-32 0 0,2 0-8,7 0-16,-1 0-8,6 0 8,3 0 0,15 0 24,-6 0-24,0 0-24,2 0-72,0 0-80,2 0-56,0 0-8,2 0 264,-2 0-232,2 2 96,0 0 40,0 0 56,4 0 32,0 0 0,-4-2 8,16 2 16,-11 0-8,21 0 0,-4-2 0,3 0-8,9 0 8,-34 0-8,43 0 0,13 0 0,5 0 0,0 0-8,0 0 0,0-4 8,-61 4 0,61 0 0,-1 0 0,1 0-8,-2 0 0,2 0 16,-2 0-8,-59 0 0,64 0 8,1 2 16,4 0-16,0-2 0,0 2 8,0 0-16,-69-2 0,71 0 16,0 2 0,4-2-16,-4 2 8,-4-2 8,-4 2-8,-63-2-8,61 0 8,-2 0 0,1 0-8,-3 0 0,-4 0 16,-3 2 0,-50-2-16,49 0 24,-6 2 8,-1-2-16,-7 1 0,3-1 8,-7 2-8,-31-2-16,28 2 16,-4 0 8,-3 0-16,-5 0-8,-10 0 16,10 0-8,-16-2-8,0 2 16,4 0 24,0 0 32,0 0 48,-4 0 80,0 0 56,0-2-256,0 0 264,0 0-64,0 0-176,-4 0-184,-14 0-72,0 0-8,18 0 240,-24 2-168,-3 0 80,-11 0 16,-21 0 32,-18 4 8,-10 0 16,87-6 16,-92 8 8,1 0 0,0 7 8,10-13-16,6 4 8,0 0 8,75-6-16,-71 6 16,-2 0-8,2 0-16,2 2-8,2 0 0,0 0 24,67-8-8,-65 8 8,0-1-8,2-1 16,1 2 0,3-2 16,2 0 24,57-6-56,-55 8 56,2-2-8,1 0-16,5 0-8,3-2 8,1-2 0,43-2-32,-37 2 48,3 0-8,6 0-8,1 0 0,5-2-8,0 0 16,22 0-40,-15 0 32,9 2-16,-2-2-8,2 0-24,4 0-40,0 0-56,2 0 112,-2 0-168,0 0-32,0 0-8,2 0 56,0 2 64,4-2 48,-4 0 40,4 1 16,12 1 0,-10-2 0,19 0 0,-3 0-8,4 0 8,-26 0-16,31 0 8,19 0 8,11-5-24,8-13-16,0 14 16,0-12 0,-69 16 8,65-4 0,0-2 0,-2-10-8,2 16 8,-4-6 8,5 1 0,-66 5-8,65-6 24,-2 0-8,0 0-16,-6 0 16,6 0 0,0 0-8,-63 6-8,62-4 16,-3 0-16,-2 0 8,-6 0 8,-1 0-8,-3 0 16,-47 4-24,45 0 24,-3-4-8,-3 4-8,-3-4 16,-3 4 0,-5-3 16,-28 3-40,26 0 48,-3 0-16,-1 0-8,-6-4-8,-10 4-8,11 0 16,-17 0-24,0 0 32,4 0 40,0 0 48,-4 0 96,4 0 80,-4 0 72,0 0-368,0 0 400,0 0-64,0 0-120,0 0-168,-2 0-184,-13 0-120,15 0 256,-16 0-296,-6 0 48,-4 0 88,-3 0 72,-17 0 56,-19 2 24,65-2 8,-77 5 8,-6 1-8,-1 10 8,-1-12 0,2 2 8,6 0-8,77-6-8,-73 8 16,4-2-8,0 0 0,4-2 8,2 0-8,-4 2 0,67-6-8,-64 3 0,3 1 16,0-2-8,2 0 8,0 0 24,0 0-24,59-2-16,-58 0 32,3 0 0,2 0-8,7 0 8,1 0-8,6-4 16,39 4-40,-40-4 48,7 0-24,1-1 0,2-1-8,1-10-8,5 16 8,24 0-16,-24-6 32,5 0-24,1 0-8,10 0 8,-8 0-8,12 2 0,4 4 0,-6-4-16,2 0-64,1 0-72,1 1-88,0 3-72,0-4-16,2 4 328,0 0-288,0 0 56,0 0 72,4-4 80,11 4 40,-9-4 32,-6 4 8,28-6 8,-4 0-24,1 0 8,3-10-8,9 12 0,9-14 16,-46 18 0,53-5-8,2-13 0,4 14 0,-1-12 0,1 12 8,-2-2 8,-57 6-8,57-6 8,-2 0-16,1 2 0,-3 0 8,0 4 0,1-4 16,-54 4-16,55 0 8,0 0 0,-2 0-8,1 0 8,-1 0 16,-2 0-8,-51 0-16,49 0 16,1 0-8,-1 0-8,-2 0 8,1 0 8,-5 0 0,-43 0-16,42 2 24,-5 0-8,-7 0-16,-1 0 16,-3 2-8,-2 0 8,-24-4-16,17 4 24,-1 0-8,-10-2 0,14 0-8,-16 0 24,2 0-8,-6-2-24,4 2 40,0 0 24,-4-2 32,4 0 80,-4 0 64,0 0 32,0 0-272,0 0 264,0 0-56,0 0-72,0 0-96,-6 0-96,-10 2-64,16-2 120,-16 2-144,-4 2 16,-5 2 64,-5 0 32,-17 11 32,-18-9 16,65-8-16,-77 20 16,-4-4-8,6-10 0,6 10 8,4-10 8,4-1-8,61-5-16,-58 6 8,1 0-16,4 0-8,0 0 8,1 0 16,1-2 16,51-4-24,-49 4 40,-1 0 0,1-2 8,2 0 32,1 0-8,1 0 16,45-2-88,-44 2 72,5 0-16,5-2 0,3 0-8,3 0-8,1 0-8,27 0-32,-22 0 24,0 0-40,4-4-24,3 4-16,7 0-16,-10 0 0,18 0 72,-6 0-96,0 0-40,0 0-56,2 0-72,2 0-56,0 0 8,2 0 312,-2 0-264,2 2 56,0-2 88,0 2 56,4-2 32,2 0 32,-6 0 0,18 0 8,-12 0-8,16 0 0,-5 0 8,5 0-8,2 0 8,-24 0-8,25 0 0,15-6-8,11 0 0,4-10 8,3 12 0,-1-2 0,-57 6 0,59-6 8,-4 0-24,1 0 16,-3 1 0,0 1 8,-6 0 0,-47 4-8,50 0 24,-3 0-16,2 0 0,-1 0 16,-3 0-8,-1 0 0,-44 0-16,39 0 24,1 0-24,-1 0 16,-2 0 8,-1 0-8,-36 0-16,34 2 24,-3 0-16,-1 0-8,-5 2 0,-1-1 8,-4-1-8,-20-2 0,19 2 0,-13 0 0,16 0-16,-16 0-8,10 2 8,-12-2-16,-4-2 32,6 2-24,0 0-40,-1 0-24,-1 0-16,-4 0-40,0 0-936,0-2 1080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8T19:33:07.394"/>
    </inkml:context>
    <inkml:brush xml:id="br0">
      <inkml:brushProperty name="width" value="0.5" units="cm"/>
      <inkml:brushProperty name="height" value="0.5" units="cm"/>
      <inkml:brushProperty name="color" value="#FFFFFF"/>
    </inkml:brush>
  </inkml:definitions>
  <inkml:trace contextRef="#ctx0" brushRef="#br0">642 434 8,'0'0'0,"0"0"0,0 0 8,4 0 16,0 0-8,0 0 0,0 2-8,0 0 8,-4-2-16,4 2 8,0 0 0,0-2 0,0 0 0,-1 0 0,1 2 0,-4-2-8,4 0 0,0 0 8,0 2-8,2-2 0,0 0 8,0 2-8,-6-2 0,6 0 8,0 0-8,10 0 0,-12 0 0,15 0 0,-13 0 8,-6 0-8,22 0 8,-16 0-8,19 0 0,-7 0 0,2 0 0,6 0 8,-26 0-8,29 0 8,9 0 0,3 0 0,3 0 0,1-4 8,2 4 0,-47 0-16,48 0 16,1 0 0,0 0-8,1-4 8,-1 4 0,4-4 0,-53 4-16,53 0 16,-1 0 0,3-4 0,-6 4-8,1-4 8,-3 4 0,-47 0-16,49-4 24,1 1-8,-3-3-8,2 2 8,3-2 0,-1 0 0,-51 6-16,51-6 24,1 0 0,-3 0 0,2 0 8,0 0-8,3 2 8,-54 4-32,57-6 24,-4 2-8,2 0 8,-3 1-8,-1-1 8,0 4 0,-51 0-24,56-4 24,-3 4 0,-2 0-8,0 0 16,-1 0 0,-5 2-16,-45-2-16,48 4 24,-3 0-32,2 1 16,1 3 0,-1 0 0,-2 0 8,-45-8-16,48 16 8,-5-10 0,1 0 0,-1 2 16,-2 7-8,3-11 8,-44-4-24,43 6 16,1 0-16,-1 0 16,-2 0-8,1 0 8,-1-2 8,-41-4-24,40 4 16,-3-2-8,1 0 0,1-2 16,1 0-8,-1 0 0,-39 0-16,40 0 16,-5 0-16,1 0 24,-5 0-8,-1-4 0,-3 4 8,-27 0-24,26-4 24,0 4-8,-5-4 16,3 4 0,0-4 0,-24 4-32,25 0 32,-1-4-8,0 4-8,-1-4 0,-1 4 0,0-4 0,-4 4 0,-18 0-16,17 0 0,1 0-16,0 0 8,0 0-8,-12 0 8,17 0 16,-23 0-8,18 0 0,0-4-16,-1 4 16,-1-4-16,0 4 16,0-4 0,-16 4 0,6 0 8,17 0-16,-7-4 16,-10 4-8,12-4 0,-12 4 24,-6 0-24,16-4 8,-12 4-8,1 0 8,1 0 8,0 0 8,-2 0 8,-4 0-32,4 0 64,0 0 0,-4 0 56,4 0 40,-4 0 32,0 0 56,0 0-248,0 0 304,0 0 40,0 0 0,0 0 56,0 0-64,0 0-40,0 0-2320,0 0 4281,0 0-2137,-2 0-80,0 0-48,-2 0-48,-2 0-96,6 0 152,-6 0-193,-9 0-31,9 0 16,-14-3 96,4 3 40,-2-4 48,18 4 24,-17 0-16,-7-4-32,-4 0 8,-5 0 40,-5 0 0,1 0 16,37 4-16,-42-4 0,3 0-24,-4 0 8,-1 4-8,3-4 16,-1 4 0,42 0 8,-43 0 0,-1 0-16,-3 0-8,-2 0 24,-5 0-16,54 0 16,-53 0-16,-4 0 8,-2 0-32,4 0-8,-5 0 8,1 0 8,59 0 32,-59 0-48,-4 0 24,0 0-40,4 2-8,-1 2 24,1 0-8,59-4 56,-59 2-32,-2 2 24,0 0-16,-1-2-8,3 4 24,-2 0 0,61-6 8,-59 6-16,2-3 16,-3 1-24,-1 0 0,0 0 0,0 0 8,61-4 16,-59 6 0,4-2 0,-1 0-24,1-2 16,-2 2-16,2 0 0,55-4 24,-56 4-24,3-2-16,2 0-32,-2 2 16,-1-2 8,1 0 0,53-2 48,-53 2-8,-1 0-8,1-2-8,2 0 0,2 0 16,1 0 0,48 0 8,-45 0 0,-1 0 0,3-4-32,2 0 0,-3 0 24,1-2 8,43 6 0,-42-4-16,5 0 16,-1-2-24,1-10 8,-1 16 8,5-6-16,33 6 24,-38-6-24,1 1 8,-1-1-16,1 0 32,1 0 8,1 0-8,35 6 0,-34-6 16,3 0-8,1 0-8,-1 0 0,-1 0 8,-2 0 0,34 6-8,-33-6 0,-1 1 0,3-1-8,1 0 8,1 0 8,-1 0 8,30 6-16,-26-4 8,1 0-8,-1 0-16,4 0 0,1 0 0,3 0 8,18 4 8,-20 0-8,0-4 0,3 4-16,-1-4-8,0 4-8,2-4 8,16 4 32,-7 0-32,-13-4-8,14 4-16,-10 0-24,10 0 16,0 0 0,6 0 64,-8 0-48,0 0 8,1 0-24,1 0 0,2 0 0,0 0 16,4 0 48,-2 0-64,0 0-32,0 0-48,0 0-40,2-4-8,0 4 24,0 0 168,0 0-128,0 0 48,0 0 24,0 0 32,6-3 16,0 3 0,-6 0 8,15-4 8,-9 4 0,14-4-16,-4 4 0,4-4 8,-1 4-8,-19 0 8,28-4 0,8 0 8,5-2-16,6 0 8,5 0 0,-1 0 0,-51 6 0,53-6 8,0 0-8,5 0 0,-5 0 0,4 1 0,-2-1 8,-55 6-8,56-6 8,3 2 0,2 0 8,0 4 0,2-4 8,-4 4 0,-59 0-24,60 0 24,-1 0-8,4 0 0,0 2-8,4 0 0,-2 2 8,-65-4-16,62 4 24,-1 0-8,0 0 0,0 0 0,4 1 0,0 1 0,-65-6-16,63 6 32,2 0-16,-1 2 8,-3 0 8,8 0-8,-4-2 8,-65-6-32,65 6 24,2 0 0,0 0-8,0-3-8,4 3 8,0-2 0,-71-4-16,67 2 24,-1 0-8,-3 0-8,2 0 8,-2 0 8,2 0-8,-65-2-16,65 0 8,-2 0 16,0 0-8,-3 0 8,-1 0 0,-2 0 0,-57 0-24,57-4 32,0 4-8,-3-4 8,-3 4-16,-4-4 8,1 4 0,-48 0-24,43-4 24,3 4 0,-3-4-24,-4 4 16,1-3-8,-11-1 0,-29 4-8,30 0 16,-2 0-16,-5 0 0,-1 0 0,0 0 0,-6 0 0,-16 0 0,15 0 0,-9 0 0,12 0-8,-14 0 0,2 0 8,-2 0 8,-4 0-8,4 0 24,0 0 16,-4 0 32,4 0 48,-4 0 40,0 2 48,0-2-208,0 2 240,0-2 8,0 0-16,0 0 8,-2 0-40,-4 0-88,6 0-112,-6 0 8,-12 0-96,12 0-40,-16 1 32,1 1 56,-1 0 40,22-2 0,-26 0-16,-7 2 16,-16 0-24,-9-2 16,-1 2 8,-2 0 0,61-2 0,-59 2-8,2 0-8,1 2-16,1 2 0,2 0 8,-2-2 0,55-4 24,-52 6-32,3 0 8,0-2-40,1 2 8,-1 0 40,-2 0-8,51-6 24,-56 5 0,5 1 0,-2-2-24,0 2 24,1-2 0,1 0 0,51-4 0,-51 2 24,-1 0-16,1 0-8,-4-2 16,-2 0 0,-1 0 0,58 0-16,-57 0 24,2 0-8,2-4-16,-1 4 0,1-4 16,0 0-8,53 4-8,-53-6 8,1 2-8,3-2-40,0 1 0,1-1 8,1-10 0,47 16 32,-49-4 16,1-2-8,3 0-8,1-12 16,3 14-32,3-2 16,38 6 0,-37-15-24,5 11-16,1-2 16,-3 0 0,5 0 16,-1 0-8,30 6 16,-29-16 0,-1 12-48,0-2 16,1 0-8,-1-9-16,6 15 32,24 0 24,-25-6-24,3 0-16,0 0 0,5 0 8,-1 0-16,0 0 8,18 6 40,-8-6-72,-11 0-16,11 0 0,-10 2 0,12 0 24,-12 1 16,18 3 48,-6-4-40,0 4 8,-2-4-8,3 4 24,-1-4 0,2 4 0,4 0 16,-2-4-72,0 4-88,0-4-40,0 4 0,2 0 40,0 0 64,0 0 96,0 0-56,0 0 32,4 0 16,0 0 8,2 0 0,9 0 8,-15 0-8,4 0 8,14 0-8,-12 0 0,18 0 8,-7 0 0,7 2-8,-24-2 0,28 2 8,7 4 0,3 0-8,3 0 16,3-1-8,1 11 8,-45-16-16,41 6 8,1 0 0,3 10-8,1-12 16,1 4 0,0 0-8,-47-8-8,52 7 8,-3 1 0,2-2 0,2 0 8,3 2-8,-3-2 16,-53-6-24,53 6 32,1 0-8,-3-2 0,6-2-16,0 0 8,1 0 0,-58-2-16,57 0 16,-4 2 0,0-2-8,1 0 8,1 0-8,0 0 8,-55 0-16,49 0 16,-1 0-8,-5 0 8,-5 0-16,-3 0 8,-3 2 0,-32-2-8,29 0 8,-3 0-8,0 0 0,-3 0 0,-1 0 8,-6 2 0,-16-2-8,6 0 16,11 0-8,-13 0 16,0 0 56,-4 2 80,0-2 128,0 0-288,0 2 416,4 0 32,-4-2-16,0 0-96,0 0-192,-2 0-176,2 0 32,-16 0-200,1 0-64,-5 0 24,-4 0 88,-3 0 64,-15 0 56,42 0 32,-59-4-8,-14 0 0,-8 0 16,-6 0 16,1 0 8,86 4-32,-77-4 72,2 4-8,6-4-8,0 4 8,1 0-24,1 0 8,67 0-48,-63 0 24,0 0-16,-4 0-16,4 2-16,-2 2 16,0 2 0,65-6 8,-64 6 0,-1 2-8,0 7-8,4-9 0,-2 2-16,4-2 24,59-6 8,-61 8-24,3 0 8,3 0-8,2 8-32,2-13 0,-1 3-8,52-6 64,-49 6-40,4 0-16,-3 2 16,3-2 0,5 0-16,3 0 16,37-6 40,-32 4-40,-1 0-8,1 0-32,1 0-32,3 0-8,0 0-32,28-4 152,-23 2-152,1 0-8,2-1 8,3 1 24,9 0 40,-12 0 0,20-2 88,-6 2-80,0 0 8,0 0-8,2-2 16,2 0 24,0 2 8,2-2 32,-2 2-16,2-2 0,0 2 8,0 0-8,6 0 16,12 0 0,-18-2 0,6 2 0,14 0 0,-3 0 0,1-2-8,4 0 16,3 0-8,-25 0 0,26 0-8,10 0 16,5-4-8,8-2 0,5-12 8,3 13 8,-57 5-16,57-16 16,4 10 0,-2-16 0,1 16 0,-5-15-8,2 15 8,-57 6-16,53-18 8,1 12 8,-3-12-8,-4 14 0,1-2 8,-5 0-16,-43 6 0,40-6 16,-1 1-16,-3-1 8,-3 0 0,-3 2 8,1 0-8,-31 4-8,32-4 0,-3 4 8,1 0-8,-4 0 0,-3 0 8,-1 0-8,-22 0 0,22 0 8,-5 2 0,1 0-8,0 2-8,-12 0 0,14 0 8,-20-4 0,4 4 0,1-2 0,1 0-8,0 0 8,0-1 0,-2 1 8,-4-2-8,0 2 8,0 0 24,0 0 16,0 0 32,0 0 32,-2 0-16,2-2-96,-6 2 72,-2 0-48,-9 2-24,1 2 0,0 0 8,-4 0 0,20-6-8,-21 6 16,-5 0 0,-6 0-8,-9 2-8,-6 7 0,-7-9 24,54-6-24,-55 8 16,-2 0-8,0 0-8,-3 0-8,3-2 0,-4 0 8,61-6 0,-61 8 0,-2-1-8,0 1 0,-2 8-16,-3-10 0,-1 10 8,69-16 16,-69 8-16,2 11 16,2-11 8,2 12 0,4-2 0,-2-2 0,61-16-8,-61 8 8,5 11-24,1-11 0,2 14-24,5-6 8,-1-1 0,49-15 32,-45 18-40,-1-2 8,5 2-24,1-2-16,7-9 16,1 13 8,32-20 48,-25 8-40,1 10 8,6-12 0,10 0 8,-7 0 0,13-1 8,2-5 16,-4 6-16,0-4 0,2 0-8,0 0 0,2 0 8,0 0 8,0-2 8,0 2-8,4 0 0,2 0 0,15 0 0,-15-2 0,20 0 8,-26 0 0,22-4 0,3 0 0,15-15-8,17 1 8,10-8-8,4 2 8,-71 24 0,73-25 8,-4-3-8,-2 4 0,0 1 0,2 1 0,0 0 0,-69 22 0,65-21 8,3-1-8,-1 4 8,4-1 0,0-1 16,4 2-8,-75 18-16,73-16 24,0 0-8,-2 11 0,6-17 0,-6 16 0,2-12 0,-73 18-16,67-6 16,0-12 8,-2 13-16,-2-11 0,0 10 0,-4-10 0,-59 16-8,58-4 8,-7-2 8,0 0 0,-5-9 8,-5 11 0,-1-2-8,-40 6-16,37-16 24,-5 16-16,-3-6 8,-3 0-8,-6 0 0,-3 0 0,-17 6-8,6-4 0,0 4 8,0 0 0,-2 0 16,-4 0 64,4 0 104,-4 0-192,0 0 272,0 0 64,0 0-56,0 0-200,0 0-160,-6 0-112,6 0 192,-20 0-216,3 0 32,-7 2 72,-4 4 40,-7 2 16,-22 14 16,57-22 40,-70 21-32,-3 1 8,-3-2 16,4 0 8,5-3 0,4-1 0,63-16 0,-61 16-8,2 0 8,0-8-16,2 13 0,-3-5 8,-1-8 0,61-8 8,-59 20 0,-4-5 0,4 1-8,3 0 0,1 0 16,0-8-16,55-8 8,-55 19-8,1-11-8,1 10-16,2-12 24,1 10 0,5-10 8,45-6 0,-41 16 8,-1-13-16,-1 3-8,7 2 16,1 0-16,3 0 0,32-8 16,-29 8-24,3-2-24,2-2-24,3 2 0,3-2 0,2 2 32,16-6 40,-8 4-32,-8-2 8,12-1 8,-1 1-8,1-2 16,2 2-8,2-2 16,-2 2-16,0 0 0,2 0-8,0 0 16,0 0 0,4 0 0,-4-2 8,6 0 0,13 0 0,-13 0-8,20 0 8,-6-6 8,1 0-8,-21 6 0,26-5 0,7-15 0,11 14 0,7-20 0,4 8 0,3 1 16,-58 17-16,53-18 8,4 0-8,-2 0 8,3 1 8,-1 1 0,2-4 8,-59 20-24,57-16 24,2 1-8,1-1 0,3 0 0,0 10 0,2-14 0,-65 20-16,63-6 8,0-11 8,-4 11-8,1-14 8,-3 14 8,-2-12-8,-55 18-16,57-4 8,-1-13 0,-1 13-8,-6-12 16,0 12 8,-3-12-8,-46 16-16,39-4 32,5-12-24,-5 13 0,-3-3 8,-3 0-8,-3-10 0,-30 16-8,27 0 8,-3-6-16,-2 2 8,-16 0 8,15 0 0,-17 0 0,-4 4-8,4 0 8,0 0 8,-4 0 32,0 0 88,0 0 56,4 0 80,-4 0-272,0 0 232,0 0-160,0 0-128,-4 0-120,-12 0-24,1 0 40,15 0 160,-20 0-88,-2 4 16,-1 2 40,-3 2 8,-8 10-8,-15-10 24,49-8 8,-55 23-16,-6-3-16,1 0 16,1-1-8,2 1 16,2 0 8,55-20 0,-53 20-8,1-3 0,3 1 8,0 0-8,1-2 0,3 5 16,45-21-8,-46 20 0,1-2-8,-2 0 0,-3-3 0,3 3 0,0-2 8,47-16 0,-44 16 0,1 0-16,3-1 8,3 1 0,-1 0-8,3-8 8,35-8 8,-30 18-16,1-13-8,-1 13 8,5-12 8,1 2 0,4 0-8,20-8 16,-18 8-16,10-2-8,-11 0 8,13 0 16,0-4-16,0 0 16,6-2 0,-4 3-24,2-1-8,0 0 0,0 0 8,2 0 0,0-2 24,0 2-8,0 0 0,4-2 8,2 0-8,10 0 24,-10 0-8,-6 0-8,19 0 8,-3 0 8,4-4-8,2-2 0,3-9 0,9 9 8,-34 6-16,41-22 16,11 2-8,1 1 0,2-3 0,2 0 0,2 2 8,-59 20-16,58-17 8,-1-1 16,-2 2-16,2 0 0,-1 1 8,-1-3-8,-55 18-8,55-18 16,0 2 0,1-1-8,3 11 0,-2-18 8,-2 8 8,-55 16-24,55-16 32,-1 10 0,-1-15 0,2 5-24,1 10 16,-1-16-8,-55 22-16,53-6 32,-2-15-16,1 15 0,-1-16-8,-2 16 8,1-12 8,-50 18-24,47-4 24,0-11 8,-5 11-24,-7-2 0,1-10 8,-5 16-8,-31 0-8,28-6 16,-4 0 0,-1 0-8,-7 2-8,0 0 8,-10 0-16,-6 4 8,20 0 0,-17 0 8,1 0 8,0 0 40,-4 0 88,0 0 112,0 0-256,0 0 320,0 0 32,0 0-64,0 0-168,-2 0-240,2 0 120,-15 2-176,-1 2 16,-4 2 8,-4 12 56,-5-12 32,-21 22 32,50-28 32,-65 25-24,-10 7 24,-4-3-16,6-1 0,6-4 8,6-3-8,61-21 16,-59 22 0,4-2 8,-2 2-24,3-3-8,3 1 0,2 0-16,49-20 40,-50 19-16,3-1-8,0 0 16,-3 0 8,1-1 0,4 1 8,45-18-8,-46 18 16,3-2-8,1 0 0,3-9 0,3 13-24,3-14 16,33-6 0,-28 18-8,-1-12-8,3 12-8,2-13 0,5 3 8,-1 0 8,20-8 8,-16 8-8,0-2 0,10-2 0,-9 0-24,13 0-16,-4-2-72,6-2 120,-2 2-176,0 0-40,0 0 8,2 0 72,0-2 64,0 0 48,0 0 24,6 0-8,0 0 16,13 0 0,-13-6-8,20 0 16,-4-10-16,-22 16 0,23-6 0,13-19 8,15-1 0,6-6 0,5-1 8,-1 1-8,-61 32-8,61-33 16,-2 3 0,0 2-8,0-1 16,1 1 8,-5 3 0,-55 25-32,57-26 48,0 2-8,2 3-8,-1-3 8,1 4 0,-2-2-8,-57 22-32,57-21 48,3-1-8,3 2-16,-4 1 24,-2 1-16,-4 2 0,-53 16-32,54-18 24,-5 3-8,-2 9-8,1-16 0,-1 16 0,-6-12 0,-41 18-8,42-6 16,-9-9-16,1 15-16,-6-6 16,-1 2 0,-5 0 16,-22 4-16,18-4 0,-12 4 8,11-4-16,-17 4 24,4 0 40,0 0 72,-4 0-128,4 0 232,-4 0 88,0 0 80,0 0-40,0 0-80,0 0-184,0 0-96,-2 0-104,-14 0-104,1 2-40,-7 2 48,-4 2 80,-3 9 64,29-15 56,-50 16-24,-17 8 16,-12 4-8,-4 3 8,7-3 8,1-3 0,75-25 0,-73 24 8,3 0-24,1-1-8,4 1 0,0 2-8,2-1 24,63-25 8,-63 24-16,0 2-8,2 1 0,1 3-8,5-6 0,0 1 0,55-25 32,-55 26-24,1-2-8,1-1 8,4 1 0,0-2 0,3-1-24,46-21 48,-41 22-56,-1 0-24,5-3-40,-1 1-8,1-4 0,5 0 0,32-16 128,-31 6-104,1 11 24,2-11 24,7 0 24,-1 0 0,6-2 24,16-4 8,-8 4-8,-7 0 0,11-2 8,-2-2-16,2 0 0,2 0-16,2 0 32,-2 0-48,2 2 8,0 0 8,0-2 8,4 0 24,-4 0 0,4-4-8,11 0 16,-9-2 0,20-12-8,-4 12 8,7-15 0,-29 21-8,42-24 8,7-4 0,8-1 0,3-1 0,-1-3 0,4 3 8,-63 30-16,63-29 16,-2 1 0,2 2-16,2 1 16,1-1 8,-3-2 0,-63 28-24,65-25 40,2-1-24,4 2 0,0 1 0,2-1 0,-2 0 16,-71 24-32,75-21 24,-2-3-8,0 0 0,-2 3-8,-8-1 0,4 2 16,-67 20-24,65-22 24,-6 1-16,3 1 8,-5 0 0,-2 1 24,-4 3 24,-51 16-64,46-16 56,-3 10-8,-5-12-8,1 14 0,-7-11 8,-3 15 24,-29 0-72,22-6 72,-2 0-8,-14 2 0,11 4 0,-13-4 24,0 4 72,-4 0-160,0 0 264,0 0 120,4 0 168,-4 0 48,0 0 0,0 2-136,0-2-464,0 2 209,0 0-185,-4 0-200,-11 0-105,-3 0 25,-4 2 40,22-4 216,-28 6-136,-3-1 48,-22 13 24,-20 2 32,-12 2 24,-8 5 32,93-27-24,-95 28 8,5-2 0,3-3-8,8-1 16,2-2 8,-2-1-8,79-19-16,-77 20 8,-4-2-16,4 4-8,-2-1 24,4-1-24,2 0 24,73-20-8,-71 19 0,4-1-56,2 2 16,-2 0 0,4-1 8,-2 1 32,65-20 0,-63 22-16,3-2-16,3-1-8,0-1 8,8-2 8,-1 0 0,50-16 24,-47 8-16,0 11-8,1-13-8,3 12-8,3-12 0,3 10 16,37-16 24,-32 6-32,3-1-8,3 1 24,2 0-16,5-2 0,3-2 24,16-2 8,-8 2-24,-8-2-16,12 0-16,0 0-56,2 2-72,-2-2-80,4 0 264,-2 0-360,0 2-72,2 0 64,0-2 80,0 0 112,0 0 96,0 0 80,4 0-32,2-4 24,14-2 8,-4 0 8,2-11-16,3 13 24,-21 4-16,28-20 16,15 0-16,14-3 8,11-5 0,1 2-8,-4 1 16,-65 25-16,65-24 16,-6 0-16,0 3 16,0 1-8,3 2 8,-3 2 0,-59 16-16,59-16 24,2 1-16,-2 9 16,2-18 16,3 18 8,-5-17 16,-59 23-64,61-16 48,0 0-8,0 0 24,0 10 8,-1-15 8,-60 21-80,57-6 96,2-18 16,-2 18-8,-1-16 8,-1 16 16,-6-13-32,-49 19-96,45-6 112,-3-12-16,-5 12-24,-3-10 0,1 12-8,-3-2-24,-32 6-40,32-4 56,-5 1-16,-3-1-32,-4 0-8,-3 4 0,-11 0-8,-6 0 8,20 0-16,-16 0 16,0 0-24,0 0 8,0 0 64,-4 0 56,0 0-104,4 0 208,-4 0 40,0 0 16,0 0-48,0 0-80,0 0-80,0 0-56,-4 0-16,-12 4-48,0 2-16,-3 11 16,-7-9 32,-8 18 32,34-26 0,-55 25 0,-12 9 16,-6 0-8,0-3-16,0-1 40,2-5-24,71-25-8,-67 24 24,2-2 8,4-1-32,5-1 16,1 0 16,4-2 0,51-18-32,-49 17 32,1 1 0,5 2-48,-1-2-16,3-1 16,5-1-32,36-16 48,-31 16-64,3 0 24,3-8 0,1 9 0,2-11 24,4 2-16,18-8 32,-7 8-56,-11 0-8,12-2-24,0-2-48,2-2-16,2 0-48,2-2 200,-2 2-248,0 0-16,0 0-8,2 0 0,0 0 72,0 0 56,0-2 144,0 2-72,6 0 64,0 0 24,12-2 24,-12 0 16,15 0 16,-21 0-72,16 0 88,4-4 16,3 0-24,9-14-8,17 0-16,13-7-24,-62 25-32,71-30 56,4-2-8,2 1-8,-6-3 8,0 5-8,2 1 8,-73 28-48,73-24 48,2 1 0,-4-1 8,2 0-16,-4-1 8,4 3 16,-73 22-64,71-24 80,4 3 8,-2-1-8,-6 2 16,-2-2 16,0 3 16,-65 19-128,59-20 128,2 0-8,-3 14-24,-5-17-16,-4 17-8,-2-10 0,-47 16-72,40 0 72,-1-6-8,-3 0-16,-5 2-32,-5 0 0,-2 0 0,-24 4-16,20 0 16,-15 0-16,11 0-32,-16 0 16,4 0 64,-4 0 112,0 0-160,0 0 272,0 0 96,0 0 25,0 0-81,0 0-120,-6 2-144,6-2-48,-19 6-64,-5 2-56,-6 12-8,-27 5 40,-26 15 24,-21 7 24,104-47 40,-115 52-8,-1-5-32,9-2-16,7-7 8,7-1 16,0-3 32,93-34 0,-85 33 0,2 1-8,4 1-32,-1-1 8,1-2-8,6-3 0,73-29 40,-73 30-25,8-3-7,5-1-32,5-4 16,4-1-8,5-1-16,46-20 72,-41 16-48,4-8-56,5 12-48,4-15-40,7 3-80,3-2-24,18-6 296,-6 6-312,-2 0 0,2-4 32,0 0 16,4-2-8,0 0-40,2 0 312,0 2-312,0 0 16,0 0 64,0-2 120,0 0 72,4 0 64,-4 0-24,6-4 64,16 0-8,-4-12 8,3 12-16,5-15 8,15-3-8,-41 22-48,60-36 56,11-5-8,8-6 8,1-1-8,1 1 8,-2 2-8,-79 45-48,79-44 56,0 5-8,-8 1 0,-2 3 0,2 1-8,0 3 8,-71 31-48,69-34 40,8 2-8,-8 3 8,0-1 0,0 1 0,-3-1 16,-66 30-56,67-28 32,-4 3 16,0 3-24,-4 4 0,-4 1 8,-5 11-8,-50 6-24,47-20 32,-4 16-8,-5-12 0,-3 16 0,-5-4 8,-8 4 8,-22 0-40,15-4 40,-9 4 16,0 0 16,0 0 96,-2 0 128,-4 0 200,0 0-496,0 0 680,0 0 49,0 0-65,0 0-152,0 0-168,0 0-136,0 0-3345,0 0 6362,-6 0-3305,-13 2-88,-3 4-8,-6 12 24,-23 4 56,51-22 96,-73 31-64,-20 9 8,-5 3-8,-3 4 16,4-1-8,6-3-24,91-43 80,-84 38-80,3-3 16,8-1-16,2-3 40,6-1 8,5 0 0,60-30 32,-57 29-24,4 1-24,4-3-8,3-1-24,1 0-16,-1-1-16,46-25 112,-41 22-113,2 2-23,5-5-32,4 1-16,3 0-40,3-12 16,24-8 208,-18 19-240,3-13-8,9 0-24,0 0-16,0 0-24,4-2-32,2-4 344,-2 2-360,0 0 16,2 0 72,0 0 112,0 0 88,0 0 80,0-2-8,6 2 40,10 0 8,-10-2 8,19 0 0,-3-4-8,5-2 0,-27 6-48,42-22 48,19-1-24,12-9 8,8-3 0,2-5 0,0 1 16,-83 39-48,81-42 48,-2 3-16,-1-1 0,-5 5 24,-2 5 16,-3 1 24,-68 29-96,69-28 128,-2-2-8,-2 5 8,0-1 40,-6 2 8,-2 3 24,-57 21-200,56-20 184,-3 2-16,-2 0-8,-3 3-16,-9-1 8,-2 12-24,-37 4-128,30-16 128,-4 16-48,-7-6-24,-3 2 0,-10 4-16,0 0-8,-6 0-32,6 0 72,-2 0 24,-4 0 120,0 0 144,4 0 113,-4 0-9,0 0-464,0 0 424,0 0-176,0 0-112,0 0-88,-2 0-96,-14 4-48,16-4 96,-18 16-128,-7 0 24,-19 9 8,-27 15 40,-16 5 0,-5 7 32,92-52 24,-91 47-24,4-2 0,10-5-16,4-1 0,8-3 0,6-5-40,59-31 80,-51 32-64,-1-5-40,5 3 0,0-2 72,5-1-24,1 1 32,41-28 24,-36 26-56,5-3-24,1-3-16,6-4 0,3-8 16,13 7-33,8-15 113,-16 4-160,12 2-112,0-2-144,2-2-88,0 0-56,2 0 88,0-2 472,0 2-304,0 2 136,4 0 128,2 0 64,16-2-8,-5 0 8,-17-2-24,22 0 16,6 0-16,7-6 0,24-18 24,18-3 0,18-11-8,-95 38-16,99-41 40,-1-5-40,-1 3 8,-2 2 32,-4-1-24,-1 1 32,-90 41-48,89-42 40,-4 5-16,0 3 32,-10-1 0,0 1 24,-4 1 40,-71 33-120,69-32 120,0 4 24,-2 3-8,-8 1 32,-2 0 0,-5 3 16,-52 21-184,49-22 168,-6 4-56,-5 12-16,-5-9-32,-1 15-8,-4-4 8,-28 4-64,19-4 24,-13 4-24,12 0-24,-18 0 8,4 0 32,0 0 88,-4 0-104,0 0 200,0 0 48,0 0 105,0 0-33,0 0-80,-2 2-80,2-2-160,-6 6 48,-16 11-104,-1 1-8,-13 8 8,-29 17 8,65-43 48,-89 53-32,-7 7 48,-1-5-40,-4 0-8,5-9 56,7 1-80,89-47 56,-89 43 0,10-3-24,-2-1-24,4-1 0,-2-3 8,6 1-16,73-36 56,-65 33-56,0-1 24,4-3-24,4-3-24,2 0 16,5-5-33,50-21 97,-41 22-72,3-6-16,9-8-40,5 8 0,6-11-48,10-1-8,8-4 184,-15 6-200,11-4-8,0 0-64,2 0-72,2-2-64,0 0-32,0 0 440,0 0-384,0 0 152,4 0 152,2 0 136,15-4 104,-3 0 24,-18 4-184,22-15 176,5 11-24,13-20-32,21-6-24,18-7 16,10-5 0,-89 42-112,92-45 96,-1 0 24,0-1-8,0 7-8,-4-3 32,-7 7-8,-80 35-128,75-34 112,2 5 8,-6-3-56,4 3 0,-6 1 32,-4 0-32,-65 28-64,62-21 96,-5-1-8,-6 4 0,-3 0-16,1 13 24,-8-13-16,-41 18-80,38-4 64,-9-2 0,-5 2-48,-6 0 0,-12 4 16,10 0-32,-16 0 0,0 0 40,3 0 56,-3 0 105,0 0 167,0 0 88,0 0 24,0 0-480,0 0 424,0 0-176,0 0-104,0 2-96,-3 2-104,-19 4-16,22-8 72,-24 20-48,-11-1-24,-27 17 8,-13 9 8,-9 5-8,-1 1 88,85-51-24,-83 47 48,4-1-24,8-7 0,6-3-56,6-3-24,7-1 24,52-32 32,-49 29-56,4-1 32,3-4 0,5-3-56,3 1 16,5-4-32,29-18 96,-24 8-88,0 9 8,6-13-56,11 2-56,-1 0-72,2-2-64,6-4 328,-2 2-344,0-2-81,0 0-15,2 0-8,0 0 56,0 2 144,0-2 248,0 2-104,4-2 168,2 0 104,17 0 56,-3-4 8,4-2-48,-24 6-184,27-20 144,19 3-48,17-15-32,12-5-16,10-7 16,2-1-32,-87 45-32,86-48 48,-7 5 0,-8 4-24,-4 3 24,-7 4 40,1 3 8,-61 29-96,55-30 136,-6 5 0,-3 3 17,-9 4-1,-5 2 40,-5 10 8,-27 6-200,24-15 208,-8 15-8,-10-4-24,0 0-8,0 4 24,-2 0 96,-4 0-288,0 0 376,0 0 104,0 0 32,4 0-80,-4 0-120,0 0-112,0 0-200,0 0 80,0 0-72,-2 2-104,-6 2-56,-12 2-24,0 11-24,20-17 200,-25 18-168,-21 14-40,-17 11-16,-12 6 0,-2 3-56,6-3-16,71-49 296,-67 47-320,6-5-72,4-3-56,7-5-88,5-5-97,3-3-63,42-26 696,-39 26-768,4-5 8,7 1 112,2-4 176,5-2 184,3-8 128,18-8 160,-8 15-104,-10-11 0,12-2-448,6-2 552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8T19:31:51.87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549 533 896,'0'0'0,"0"0"144,0 0-96,0 0-8,0 0-8,0 0-32,0 0 40,0-4 0,0 4-24,0 0 0,0-4 0,0 4 0,0 0-16,0 0 8,0 0 8,0 0-24,0 0 24,0 0-8,0 0-48,0 0 88,0 0-24,0 0-16,0 0 0,0 0 8,0 0 0,0 0-136,-2 0 264,2 0-136,-2 0-16,0 0 24,0 0-24,2 0 8,-2 0 8,0 0-8,0 0-16,0 0 8,0 0-8,0 0 24,2 0-8,-2 0 0,0 0 0,-2 4 0,-1 2-16,-3 0 16,0 10-8,8-16 8,-8 6 0,0 2 8,0 7-16,-8-9 8,12 2-16,-2 8 8,6-16 8,-7 6 0,-1 2 8,0 8-16,0-11 8,0 3-16,2 0 16,6-8 0,-6 8 0,0 0 8,0-2-8,2 0-8,0 0 0,0 0 16,4-6-8,-2 4 0,0 0 8,1-2-8,-1 0-24,2-1 24,0-1 0,0 0 8,0 0 0,3 0-16,1-3 0,0-3 16,-4 6-8,16-16 0,-12 12 0,16-16 0,-4 14-16,5-23 8,7 3-8,-28 26 16,33-28 8,3-1 0,1-1-16,3-3 0,1 1 8,-1 4 0,-40 28 0,37-27 16,7 1 0,-5 1-8,3-3-16,-5 0 0,1 1 8,-38 27 0,35-26 8,1 2-8,-1 1 0,-1 1-16,-1 0 16,1 3 0,-34 19 0,33-20 8,-1 2 8,-3 2-32,-1 10 16,-4-13 0,-4 13-8,-20 6 8,21-20 8,-3 14-32,-2 0 8,-10 0 0,11 0-8,-13 2 32,-4 4-8,4 0 0,2 0 0,-2 0-8,0 0 0,-4 0 24,0 0 0,0 0-16,0 0 32,0 0-16,-2 0-24,-2 4 0,-2 2 8,-9 0-8,15-6 8,-6 8 8,-16 8-8,6-8 0,-4 11 0,-7 3 8,-13 4 0,40-26-8,-43 27 8,-2 5-8,-1-2 0,1-3-8,3 1 8,3-1-8,39-27 8,-36 28 0,1 0 0,-5-3-8,3-1 8,1 0-8,1-3 0,35-21 8,-36 22-8,1 0-8,1 1 0,1-1 8,1 0 0,3-2 16,29-20-8,-30 19 16,0 1-16,1 0 8,-1-2-8,3-1 8,5-1 8,22-16-16,-20 8 8,2 10 0,10-14-24,-9 2 16,13-2 8,-2-1-16,6-3 8,-6 4 8,2-2-8,2 0-8,0 0 8,0 0 0,2-2-8,0 0 8,4 0-8,0 0-16,0 0 16,0-6-8,2 0-8,-6 6 24,16-15 0,-12 9-16,13-14 8,-11 4 8,18-3-8,-2-7 16,-22 26-8,21-28 0,3-1 0,2-3-8,-1 1 0,-1 1 8,-2 4 8,-22 26-8,21-23 8,-1-1-8,-2 2 0,0 1-8,-1 1 16,-1 0 0,-16 20-8,16-20 8,0 3-8,-10-1-8,15 2 8,-15 10 0,14-16 16,-20 22-16,4-6 24,2 1 8,0-1-16,0 0 0,-2 2 0,0 4 8,-4 0-24,0 0 24,4 0-8,-4 0-24,0 0 0,0 0-8,-2 0 16,2 0 0,-6 0 0,0 0-8,-2 0 0,-8 2-8,10 4 16,-14 0 8,20-6-8,-17 7 8,-1 9-16,-8 0 0,-5 6 8,-7 5-8,-1 1 24,39-28-16,-44 28 16,5-3-8,3-3 0,3-2-8,3-1 8,3-1 0,27-18-8,-28 16 8,2 0-8,1-8-8,-1 11 16,2-11 0,3 10 0,21-18-8,-20 6 8,0 10-24,4-10 16,1 0 8,-1 1 0,10 1 8,6-8-16,-18 6 24,12-2-48,0-2 24,0 0 0,0 0-16,2 0 32,4-2-16,-3 2 8,1 0-16,2 0 8,0-2-8,0 0 16,0 0-8,0 0-8,0 0-16,4 0 0,-1-6 8,3 0 8,10-10 0,-16 16 8,4-5-8,14-15-8,-12 14 8,15-22 8,-5 7-8,6-5 16,-22 26-8,26-28-8,3-1-16,-1-1 24,-1 0-8,-1 1 16,-2 1-8,-24 28 0,21-25 8,-1 1-16,-2 2 0,-2 2 8,0 1 8,-11 1 0,-5 18-8,22-16 8,-16 10-8,0-15 0,10 17 8,-16-2 0,4 2 8,-4 4-16,4-4 16,-4 0-16,4 0 0,-4 4 8,4 0 0,-4 0 0,0 0-8,0 0 8,0 0-24,0 0 8,0 0-8,0 0 8,0 0 48,-4 2-72,-2 2 16,0 2 8,-10 2 8,10 7 0,-14-7 16,20-8-16,-15 20 8,-5 0-8,-6 3 0,-1 3-8,-3 0 8,0-1 8,30-25-8,-27 24 16,3-2-16,2-2 0,1-3 8,3-1-16,0 0 16,18-16-8,-16 8 8,1 12-8,7-13 0,-12 13 0,16-14-8,-2 10 16,6-16-8,-8 6 8,0 0-16,2 0 0,2 0 8,2-3-16,1-1 16,1-2 0,0 2 0,0 0-24,0 0 8,0 0 8,0 0-8,5-2 32,-5 0-16,6 0 8,10 0-16,-12 0 8,14 0-8,-12 0 8,17-4 0,-23 4 0,18-6 0,6-13-8,3 3-8,7-6 8,4-1 0,-3-3 0,-35 26 8,36-24 16,-3 1-32,-1-1 8,-3 0 8,1-1-8,-30 25 8,29-24-8,-1 2 16,-2 2-16,-3 3 0,1-1 24,0 0-8,-24 18-8,21-16 16,-1 1-8,-2 9-8,-2-14 0,0 16 16,-11-2-8,-5 6-8,18-6 8,-14 0 0,2 2-24,-2 0 8,0 4 8,0 0-8,-4 0 8,0 0 8,4 0-8,-4 0-8,4 0 0,-4 0 0,0 0 8,0 0 16,-2 2-16,-4 4-16,0 0 24,-10 12-16,16-18 8,-6 6 8,-15 16-16,5-7 8,-8 7-16,-5 6 16,-7 5 8,36-33-8,-36 34 0,3-3 16,-3-1-16,3-4 0,3-3 16,5-1-16,25-22 0,-26 18 0,2-1 16,3-1-24,1-8 0,2 10 16,0-12-8,18-6 0,-17 6 8,1 2 0,10-1-16,-12 1 0,12-2 0,-2-2 8,8-4 0,-6 4 0,0-2 8,3 0-8,1 0-8,0 0 0,2 0 8,0-2 0,0 0-8,0 0-8,4 0 0,-1-6 0,13 0 16,-16 6 0,4-18 0,16 13 0,-14-15-8,20 2 0,-3-6 16,3-3-8,-26 27 0,27-34 8,1 1 0,4 1 0,-3 1-8,-1 1 0,-1 4-16,-27 26 16,26-25 8,-2 1 8,-1 2-8,1 3 16,-2-1-16,0 2 0,-22 18-8,19-16 16,-1 10-8,0-15-8,-2 15-8,-10 0 8,15-10 0,-21 16 0,6 0 0,0-4 0,10 0 0,-16 0-16,4 4 8,-4 0 8,4 0-8,-4 0 16,4 0-16,-4 0-16,0 2 16,0-2 8,-2 2 8,-2 4 0,-2 0-16,-2 10-8,-10-10 16,2 13-8,16-19 8,-15 16 8,-9 6 0,-6 5-8,-7 7-8,-3 2 8,3 1 8,37-37-8,-38 34 8,3-3 8,3-1-16,3-5 0,1-1 0,2-4 0,26-20 0,-23 20 8,1-1 8,0-1-16,3-2-8,-1-10 8,4 11 8,16-17-8,-16 6 8,10 0 0,-1 2-8,1 0 0,0 0-8,0-2 16,6-6-8,-4 4 0,2 0 0,2-2-16,0 0-8,0 0 16,0 0 8,0-2 0,0 2-8,6-2 0,0 0 8,10 0 8,-13 0 0,-3 0-8,18 0 0,-12-4 8,20-2-16,-8-10 0,7 10 0,5-16 8,-30 22 0,35-19 0,1-3 0,-1-4 0,5 3-24,-5 1 8,-1 0 16,-34 22 0,31-19 0,-1-1 16,-2 0-24,-1 0 0,1 3 8,-2-1 16,-26 18-16,25-18 24,-1 12 0,-2-16-16,-1 16 8,-1-13-16,-4 15 0,-16 4 0,16-6 8,-12 0 0,11 2-16,-15 0 8,6 0 8,-2 4-8,-4 0 0,4 0 16,-4 0 0,0 0-8,0 0 8,0 0 0,0 0-16,-2 0 8,-2 0-8,-2 4 0,-10 2 0,11 2-16,-17 10 0,22-18 16,-18 15 0,-4 3-16,-7 8 16,-11 7 0,-5 5 0,-2 3 0,47-41 0,-48 42 8,-1-3 0,6-1-8,-1-5 8,5 1 0,3-1 0,36-33-8,-33 32 0,-1-1 8,1 1-16,3-4 8,0-1 0,3 1-8,27-28 8,-24 26 8,4-3-8,3-1-16,9-2 16,-10-5-8,14-7-8,4-8 16,-6 16 0,0-10-24,2 0-16,2 0 8,0-2 8,2 0 0,0-4 24,0 2-8,0 0 8,6-2-16,10 0 16,-12 0 0,16-4-8,-20 4 8,15-6 8,5-12-16,0 12 0,5-18 8,13 1 0,7-9 0,-45 32 0,54-35 16,-1-5-16,2 3-16,-2-1 8,-1 3 16,-5 3 8,-47 32-16,49-29 24,-5-1 0,-1 2 8,5 1 8,-5 1 8,0 2 8,-43 24-56,42-23 40,-5-1-8,1 4-16,-3 1 0,1-1 16,-1 2-8,-35 18-24,36-16 32,-3 1-24,1 9 0,-3-12 0,-1 14-8,-4-2 8,-26 6-8,23-6 0,-3 2 0,2 0-16,-4 0 0,-3 4 8,-9 0 0,-6 0 8,18 0 0,-14 0-16,2 0 0,0 0 8,-2 0-8,0 0 16,-4 0 0,4 2 0,-4 0-8,0 0 8,0 4 0,-2 0 8,-4 2 8,6-8-16,-8 18 16,-12-3-16,4 1 8,-3 4-8,-7 4 0,-11 7 8,37-31-8,-48 34 0,-1-3-8,-2 1 8,1-2 0,3-1 0,1-1 8,46-28-8,-43 25-8,2-1 0,3 0 8,1-1 0,1-1 0,1 0-16,35-22 16,-32 20-8,2-3-16,3-1 8,1-8 16,1 12 0,1-14-8,24-6 8,-20 17 0,2-13-8,10 2 8,-11 2 8,13-2 8,-2-2 0,8-4-16,-6 4 0,0-2 0,0 0-16,4 0 16,0 0-8,2 0-8,0-2 16,0 2-16,0 0-8,0-2-8,0 0 16,0 0 8,4 0-16,-4 0 24,6 0-8,0 0 0,10-4 0,-12 0 32,15-2-24,-3-10 8,-16 16-8,18-4 8,4-17-16,9-1 24,7-6 0,7-3-16,3-5 16,-48 36-16,49-33 0,0 1 0,1 2 0,-5 1 8,0 3-8,-1 2 0,-44 24 0,43-23 8,4 1-8,-3 0 0,-5 3 8,-1-1 0,-3 2 0,-35 18-8,34-18 16,-3 1-24,1 1 8,-6 10 8,-1-14-16,-3 14 24,-22 6-16,22-17 16,-1 17-24,-3-6 8,0 2-8,-12 0 0,16 0 16,-22 4-8,3 0 0,3 0-8,0 0 0,0 0 0,0 0 0,-2 0 16,-4 0-8,4 0 0,-4 0 8,-2 2 0,2-2-8,-4 6 8,-2 0-8,-12 11 0,13-11 8,-17 16 0,4-4-8,18-18 0,-26 23 16,-9 9-16,-8 5 0,-5 3 8,-1-3-8,1-3 0,48-34 0,-47 32 24,2-1-32,-1-1 8,3-3 8,2-1-16,41-26 8,-36 24 16,2-3-8,3 1-8,1-2-16,3 0 16,3-5-8,24-15 8,-20 16 0,1 0 8,-1-8-16,2 10 0,0-13 16,10 1-8,8-6 0,-15 6 8,13 0 0,-4-4-16,2 0-8,2 0 8,0 0 0,2-2 8,-2 2-8,2 0 8,0-2-8,0 0-16,4 0 16,2 0 8,-6 0 0,6 0 8,11-4 0,-11 0-16,14-12 0,-2 12 0,0-15 8,-18 19 0,23-16 8,9-8-8,9-5 0,7-5-8,3-1 8,6-5-8,-57 40 8,55-35 0,1 1-8,-5 4 0,0 1 0,-5 1 0,-3 3 8,-43 25 0,41-26 0,3 2 8,-5 1-16,1 1 0,-3 0 8,-1 2-8,-36 20 8,31-19 0,1 1 8,-3 2-16,-3 0 0,-4 10 8,-2-11 16,-20 17-16,5-4 24,17-2 0,-18 2-8,12 0-24,-16 4 16,6 0 0,-6 0-8,4 0 0,0 0 24,-4 0-16,4 0 0,-4 0 16,0 0-8,0 0-16,-2 0 16,0 0-24,-4 0-16,0 0-8,-10 4 16,10 2 8,6-6 8,-22 16 8,5-10 0,-5 15-16,-6-1 8,-13 6 16,-8 5-16,49-31 0,-56 36 8,-1-1 8,0-1-24,2 1 8,-1-3 8,7-3-16,49-29 8,-51 30 8,2-2 0,-1-1-8,1-1-16,3-2 16,3-3-8,43-21 8,-39 22 8,1 0-8,3-3-16,1-1 8,1 0-8,1-2 8,32-16 8,-30 6 8,5 9-8,3-13 0,4 4-8,1 0-8,9-2 0,8-4 16,-18 2 8,12 0-8,0-2 0,0 0 0,0 0-8,0 0 8,6 0 0,-4 0 8,2 0-16,0-4-16,0 0 0,2-2 0,0-9 16,0 15 8,0-6 8,4-14 0,2 4-16,0-2 0,14-3 8,-4-7 16,-16 28-16,21-35 24,1-3 8,0 3-24,3 1-8,1 2-8,2 1 8,-28 31 0,25-28 0,-1 3 8,-2-1-16,-3 2 8,1 1 0,0 1 0,-20 22 0,20-20 8,-1 2-8,-1 1-8,0 11-8,-2-14 16,-10 14-8,-6 6 8,21-16 8,-17 12 0,2 0-24,10 0 8,-16 0 0,4 1 8,-4 3 0,0 0 8,4 0-8,-4 0-8,0 0 16,0 0-8,-2 0 8,-4 2 0,-2 1-16,-8 3 0,8 2 0,-13 8 16,21-16-8,-18 6 8,-4 14-8,-7-3-8,-9 7 0,-5 2 24,-1-1-16,44-25 0,-47 26 0,0 0-16,3-1 0,1-1 16,1-2 0,5 1 16,37-23-16,-34 26 16,1-2-8,-1-1-8,3 1 0,-1-2 0,3 0 8,29-22-8,-26 21 8,4-1-8,4-4-8,11-8 0,-13 9-8,14-13 24,6-4-8,-6 6 0,0 0 0,2-2-24,2-2 0,0 0-16,2 0 16,0-2 24,0 2-24,0 0 0,4 0 8,2-2 8,10 0 8,-10-4 0,-6 4 0,17-4 0,-1-12 0,2 10-16,2-15 8,7-1-8,9-8 8,-36 30 8,41-35 0,5-5 0,1 1 0,0-3 8,-1 3 8,-1 4 8,-45 35-24,44-34 24,-3 2 0,-2 5-16,-1-1 0,-4 3 8,-3-1-8,-31 26-8,32-24 16,-3 2-8,-1 1-8,-2 3 8,-3 2-8,1 10 8,-24 6-8,16-15 8,-1 15-8,-9-6 0,12 2 0,-14 0 8,2 4 0,-6 0-8,4 0 8,0 0 0,0 0-8,-4 0 16,0 0 8,0 0-24,-2 0 16,-2 0-24,-4 4 8,-8 2-8,8 1 8,-15 11 8,23-18-8,-20 16 8,-4 0-8,-9 9-8,-15 7 8,-9 6 0,-2 1 0,59-39 0,-61 39-8,2-1-8,1-5-8,7-1 16,0-2 8,3-1 16,48-29-16,-43 28 16,0-1 0,-5 3-16,7-2 0,1-3 0,3-1 8,37-24-8,-38 22 8,1-1-8,3 1 0,3-2 0,3 0 0,3-3 0,25-17 0,-22 16 8,0-8-16,0 8 0,5-10 0,-1-2 8,12 0 0,6-4 0,-18 2 16,14 0-24,-2 0 0,0-2 8,2 0 0,3 0 8,1 0-8,-2 0-8,0-4-8,2-2 0,0 0 0,0-12 8,5 12 0,-5 6 8,6-24-8,14 7 8,-14-3-8,18-8 16,-1-5-16,7-7 16,-30 40-8,32-41 16,1 1-40,1 3 16,1 3 0,1 3-16,3 1 24,-39 30 0,38-29 0,-3 1-16,1 0 0,1 3 16,-1 1 0,-3 0-8,-33 24 8,34-21-8,-3 1-8,-1 2 0,-2 2 16,-1 1 0,-1 9 8,-26 6-8,23-18 8,-1 14-16,-4-2 16,0 0 0,-12 0 0,11 2 8,-17 4-16,4 0-8,2 0 0,0-4 0,0 4 8,-2 0 16,-4 0-8,0 0-8,0 0 16,0 0 0,-4 0-24,-2 4 0,6-4 8,-16 6-8,10 0-8,-13 10 24,3-10-16,-4 14 0,-5-1 16,25-19-8,-34 24 0,-3 0 8,1-1 0,-1 1 0,1-2 8,2-1-8,34-21-8,-33 24 8,-1 0-8,5-3 0,-1 1 0,1-2 0,1 0 8,28-20-8,-28 19 8,3 1-16,1-2 0,2-2 16,5-1-16,-1-7 16,18-8-8,-6 18 8,-10-12-24,12 0 0,-2 0 16,4-2-16,0-2 16,2-2 0,-2 2 0,2 0-16,0 0 8,0 0 0,0-2-8,0 0 16,4 0 8,2-4-8,0 0 8,10-12-8,-12 12 0,-4 4 0,20-20 8,-15 14 8,23-21-16,-4-1 0,1 0 8,3-3-16,2-1 16,-30 32-8,27-31 16,1 1-32,-2 3 16,-1 1 0,-1 2 0,0 3 8,-24 21-8,21-22 0,1 2-16,-2 0 8,-1 3-8,1 1 16,-20 16 0,18-6 8,-2-14 0,-1 16-8,1-2-16,-10-10 8,16 16-8,-18-3 16,-4 3 0,6 0-16,10 0-8,-13 0 0,1 0 8,0 2 8,-4-2 8,4 5 0,0 1 0,-4 10-8,0-10 0,0 14 8,-2-4 8,2-16-8,-6 17 8,-9 7-8,-3 4 0,-4 1-16,-2 3 16,-1-1 16,25-31-16,-24 30 8,0 0 16,3-3-8,-1-1-32,0-2 24,1-1 0,21-23-8,-20 24 16,2-2 8,2-1-32,8-1 0,-9-2 8,11 0-8,6-18 8,-8 15-8,2-7 8,2 12-16,2-14 8,2 2 8,0 0 8,0-8-8,0 8 0,4-3 8,0 1-24,12 0 8,-12-4 8,15 0 0,-19-2 0,6 0-8,20 0 0,-6 0-16,5-6 16,7-15 8,7 1 0,-39 20 0,46-26 8,1-3 8,4-5-16,3-1 8,-1-3 8,0 3-16,-53 35 0,52-36 8,-1 1-8,-4 1 8,-1-2 0,-1 7 16,-2-1-8,-43 30-16,44-29 16,-5-1 8,-1 1-24,-5 1 0,-1 4 16,-7 4-8,-25 20-8,26-15 24,-8 9 0,0-12-8,-12 14-8,13-2 0,-15 0 0,-4 6-8,4-4 8,0 4 8,0 0-16,-4 0 16,4 0 0,-4 0 16,0 0-32,0 0 24,0 0 8,0 2-40,-2 0 0,-2 2 0,-4 2-8,8-6 16,-20 8 0,3 10 0,-5-2-8,-14 9 0,-15 11 0,-8 5 8,59-41 0,-65 46 8,0-1 8,4 0-24,1-1 0,7-5 0,0-1 0,53-38 8,-49 35 0,1-1-16,5-3 0,-1 1-16,5-3 8,1-3 8,38-26 16,-35 24 0,5-1 0,1-3-16,3-2 8,0-10 8,5 12 8,21-20-8,-22 3 8,6 5-8,0-2-24,11 0 0,-3-2 0,2-2 8,6-2 16,-6 2-16,2-2 8,2 0-16,0 0-16,2 0-48,0-4-888,0 4 976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8T19:31:56.07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872 415 984,'0'0'0,"0"0"96,20 0-56,0-16-8,9 1-24,-29 15-8,38-22 24,3 0-16,-1 0-16,-5 5 8,-3 11 0,-7-14 0,-25 20 0,24-4 0,-8 0 0,-10 4-16,12 0 8,-15 0 0,1 0 16,-4 0-8,6 2 0,-2 2 8,-4 2 0,0 10-16,0-10 24,-2 13-16,2-19 0,-6 16 0,-9 2 0,-1 6 0,-10 5 8,-5 7 0,-7-1 0,38-35-8,-39 34 8,-5-1 0,-3-1-8,1-2 8,-3-1-8,4-1 8,45-28-8,-48 27 8,5-1-8,4 0 0,-5-3 0,5 1 0,1-2-8,38-22 8,-37 19-8,3-1 0,3-2-8,1 0 16,2-8-8,5 9 8,23-17 0,-22 6 8,4 0-8,0 0 8,13-2-24,-11 0 8,12-2-8,4-2 16,-6 2-8,2-2 16,0 2-16,2 0 8,0 0 8,2-2-8,0 0-16,0-4 8,4 0-40,2-12 40,12 12 0,-12-15 8,-6 19 0,23-16 0,-5-4 8,6-4-8,9-9 16,7-7 8,3-3 0,-43 43-24,46-41 40,-1 3-24,-4 3 0,-5 1 8,-3 4 0,-3 3 8,-30 27-32,28-28 40,-3 5-8,-1-1-16,-2 2 16,-5 2 8,-11 3 24,-6 17-64,18-6 80,-18-10 8,6 16 8,-2-6 40,0 2 8,0 4 16,-4 0-160,0 0 152,0 0-48,0 0-56,0 0-56,-4 0-40,-2 0-40,6 0 88,-8 0-128,-8 0-24,8 0 8,-13 0 32,1 4 24,-2 2 56,22-6 32,-25 20-16,-17-1-8,-9 9-8,-6 2-8,-3 1 8,1 3 16,59-34 16,-57 35-8,2-3 0,5-5 0,3-1 16,6-4 0,1-1-8,40-21 0,-37 20 8,3-2-16,5 0 0,3-1-8,4-9 8,5 10 0,17-18 8,-8 4-16,-10 2-8,14-2-16,-2 0 0,2-2 8,2-2 8,2 0 24,-2 2-32,2 0 8,0 0-8,0-2 24,4 0 16,2 0-16,-6 0 8,22-4 0,-7-2-8,3-10-8,4 12 8,6-18 0,11 1 8,-39 21 0,49-30-8,11-3-8,1-5 0,0 1 16,0-1 24,0 1 0,-61 37-24,61-38 16,-5 3 0,1-1-24,-2 3 16,-2-1 0,-3 3 0,-50 31-8,51-28 8,0 0-16,-3 5 8,1-1 0,-6 2 0,-3 2 8,-40 20-8,39-17 0,-3 11-8,-7-14 8,3 16-8,-4-12-16,-3 16 16,-25 0 8,24-4-24,-2 4 8,-5 0 16,-11 0 8,16 0 8,-18 2 0,-4-2-16,6 2 0,-2 4 0,0 2 0,-4 8 8,0-10-8,0 14 8,0-20-8,0 7 16,-6 17-16,-16-4 16,-4 8-16,-11 7 0,-10 8 16,47-43-16,-52 46 8,-5 3 0,2 0-8,0-5 8,3-5 0,-1-3 8,53-36-16,-49 33 8,-3 1-16,3-2 8,4-3 0,3 3-8,5-5 8,37-27 0,-36 28 8,1-2-16,1-1 8,3-5-8,1-2-24,4-1 24,26-17 8,-21 8-16,1 12 8,12-16 16,-12 2-16,14 0 0,-1-2 16,7-4-8,-6 2 0,2 0-8,2 0 8,0-2-8,0 2 0,2-2 8,0 0-8,4-4-8,2-2 8,13-12 8,-13 12 8,-6 6-8,26-22 24,-6 5-8,7-9 0,11-9-16,9-11 0,2-1 8,-49 47-8,52-50 8,-3 3 0,0 2-8,-1 3 8,-1 3 0,-4 3-8,-43 36 0,42-35 16,-3 1-16,-3 3 16,-3-1 0,-3 6 0,-30 26-16,30-25 16,-3 1 0,1 2-8,-4 5-16,-5 1 16,1 10 0,-20 6-8,18-16 16,0 12-16,-3 0-8,-9-2-8,14 2 8,-16 4 0,-4 0 8,6-3 0,0 3 0,0 0-24,-2 0 8,0 0 16,-4 0 0,0 0 8,-2 0 0,-2 3-16,-4 3 24,-10 10-8,18-16-8,-16 6 16,0 16 0,-5-4-24,-9 7 8,-11 9 0,-7 5 0,48-39 0,-51 42 8,-2 1 8,-2-2-24,3-3 8,1-3 8,6-3-8,45-32 0,-42 30 8,7-5 0,3 1-24,4-2 8,3-3 0,5 1-8,20-22 16,-18 20 0,10-2 8,-11-1-32,15-1 8,-2-10-8,0 2-16,6-8 40,-2 8-40,0 0 8,2-2-8,0-2 8,0-3 8,4 1-8,-4-2 32,6 0-32,12 0-24,-13 0-648,-5 0 704</inkml:trace>
  <inkml:trace contextRef="#ctx0" brushRef="#br0" timeOffset="1">1533 230 1040,'0'0'0,"4"2"88,18-2-8,0-20-16,-22 20-64,37-26 32,10-5 8,-1 3-24,-7 2-8,-5 7 8,-5 3 0,-29 16-16,26-6 16,-4-10-8,-7 16-8,-9 0-8,0-4 0,0 4 0,-6 0 8,6 0 8,-2 0 0,-4 0 0,0 0-16,-2 4 16,2-4-8,-6 6 8,-10 12 16,9-12-16,-19 17-16,-4 3 0,-17 16 8,47-42 0,-59 49-16,-4 6 8,-4 0-8,1 1 0,1-3 24,4-2 8,61-51-16,-61 46 16,2-5 0,4-5-8,5-3 0,5-1-8,3-5 0,42-27 0,-41 28 8,3 0 0,3-5-8,1 1-8,7-8 8,-1-1 0,28-15 0,-24 6 0,5 12 16,3-14-16,8 2-16,-8 0 24,12-2-24,4-4 16,-4 2 8,0 0-8,2 0-16,2-2 0,0 0 0,0 0-16,0 0 32,0 0-8,0 0 0,4-4 0,2 0 0,16-2 0,-4-12 8,-18 18 0,22-6 8,3-17-16,17-5 8,9-10-8,6-3 0,0-2 0,-57 43 8,60-46 8,-5 3-8,2-1-16,-2 5 16,-1-2-8,-1 1 0,-53 40 8,51-39 0,-4 3-8,1 3 16,-3 1 0,1 2 16,-3 3 8,-43 27-32,43-28 0,-1 4 0,-1 1 0,-1 5-8,-3-2 8,1 3 8,-38 17-8,31-6 0,-5-12 0,-4 14 0,-3-2-8,-3 0 16,-10 2-8,-6 4 0,16 0 0,-16 0 8,4 0-8,0 0 24,-4 0 32,0 0 16,0 0-72,0 0 72,0 0-8,-6 2-40,-10 2-24,-2 2 16,-3 2-16,21-8 0,-26 16 0,-10-8 8,-21 19-16,-16 3 8,-10 3-16,-4 5 16,87-38 0,-86 39 0,3 1-16,0-1 24,8 3-8,2-5 8,4 7-8,69-44 0,-69 37 8,6-1-8,0-5-8,3-1 0,5-3-16,0-3 0,55-24 24,-49 26-32,5-5 0,7-3-24,1 2 8,9-2 16,-3-11-8,30-7 40,-24 16-40,3-12-8,5 0-8,10-2 16,-2 0 0,2-2 0,6 0 40,-2 0-32,0 0-56,2-4-840,0 4 928</inkml:trace>
  <inkml:trace contextRef="#ctx0" brushRef="#br0" timeOffset="2">1283 167 960,'0'0'0,"0"0"88,19 0-32,-19 0-56,22-18 32,16-2 0,9-4-16,0 1 0,-5 1 0,-5 4 32,-37 18-48,32-16 40,-7 11-8,-5-1 0,-4 0-40,-10 2 8,0 0 8,-6 4-8,6 0 0,0 0 0,-3 0 0,-3 0-8,0 2 24,0 0-8,0-2-8,0 4-8,-5 2 0,-3 2-8,-12 13 8,0-1 24,-13 10 0,33-30-16,-50 41 8,-9 6 0,-6 7 8,-2-1-8,4 0 8,2-2 0,61-51-16,-58 50 16,1-3-16,2-5 0,0-3-8,3-1 0,1-5 16,51-33-8,-49 34 8,3-1-16,5-1 8,2-3 0,5 1 8,4-4-8,30-26 0,-31 21 8,3-5-16,5 0-8,1-8-8,6 7 0,10-11 0,6-4 24,-16 6-16,14-2 0,0-2-16,0 0 24,2-2-16,0 0 8,0 0 16,0 0 8,0 0-24,16-4 32,-10-2-24,20-9 8,-26 15 0,23-6-16,3-20-8,18-4 16,15-15 0,12-8 8,6-2 0,-77 55 0,77-54-8,0 3-16,-8 4 16,-4-1 0,-4 1 16,2 0-8,-63 47 0,61-46 0,-2 3 0,-3 5-8,-3 3 24,-4 1-16,-3 3 32,-46 31-32,45-26 32,-8 0 0,-1 7 8,-4 1-32,-3 12 8,-5-14 0,-24 20-16,22-4 8,-7 0 0,-9 0 0,10 0-8,-16 4 8,0 0 0,0 0-8,0 0 16,4 0 0,-4 0 8,0 0 16,0 0-16,0 2 0,0-2-24,0 4 8,-4 2-16,-14 2 8,1 12 0,-5-2-8,-8 1 0,30-19 8,-51 36-8,-14 11-16,-8 5 24,-4 1 0,2 0 0,4-2 16,71-51-16,-63 48 8,4-5-8,5-3 0,5-5 8,0-3-16,3-1 16,46-31-8,-45 28-8,3 0-8,3-7 0,3 3-8,1-2 0,7-3 8,28-19 16,-25 20-16,3-4-8,2-10 0,4 10-8,1-13 8,9 3 0,6-6 24,-6 4-16,0 0-8,2-2 8,2-2 0,0 0 0,0 0 8,2 0 8,-2 0-16,2 0-24,0-4-8,4 0 8,2-11-16,12 9 8,-18 6 48,6-22-32,19 4 0,-5-2 24,6-5 24,13-13 0,10-5 8,-49 43-24,52-45 32,-1 1-8,-4 5 0,-1 3 0,-3 3 0,-43 33-24,40-34 24,-5 5 0,-1 1-16,-1 2-8,1 5 8,-1 1 0,-1 2-8,-32 18 0,31-16 16,-1 10-24,-4-9 0,-3 15 8,1-6-16,-24 6 16,22-4 0,-3 4 8,-3 0-16,0 0 0,-10 2 8,10 4 8,-16-6-8,4 5 0,0 3 8,0 0-8,0 0 8,-1 8 8,-3-10 0,0-6-16,0 20 24,0-5 0,-5 3-8,-11 6-8,-4 3 16,-4 1-8,24-28-16,-27 30 16,-1-1 8,-3 1-16,-1-1 0,-2 1 8,1-2-8,33-28-8,-36 27 8,3-1 8,3 0-24,3-3 8,1 1 8,2-2 0,24-22-8,-23 21 0,3-1 8,0-2-8,2 0-16,10-11 16,-9 11-8,17-18 8,-2 4-8,-4 2 8,4-2-24,0 0 8,0-2 8,2 0 0,0-2 8,0 2-8,4-2 8,2 0-16,10 0 8,-11-4 8,17-2-8,-22 6 8,18-18-8,2 12-8,5-17-8,17-7 0,11-9 8,2-5 0,-55 44 16,59-47-16,1 2 0,-3-3-8,-2 3 32,-2-1 8,-3 3 0,-50 43-16,47-43 32,-5 3-8,-3 5-8,0 1-8,-1 2 8,-3 3 8,-35 29-24,32-26 24,-6 8 8,-7 1-16,-3 11 0,-12-12 16,12 14 8,-16 4-40,0-6 64,4 2 40,0 4 16,-4 0 24,0 0 0,0 0-32,0 0-112,0 0 64,0 0-112,-2 0-40,-14 0 0,-2 2 24,18-2 64,-21 6-48,-5 12 16,-6-10 0,-17 21 8,-16 5 16,-4 7-24,69-41 32,-75 48-16,2-1 0,2 2-24,4 1 16,4-5 0,0-3 0,63-42 24,-58 41-16,5-4 0,4-3-16,1 0 0,1-5 0,2 1 8,45-30 24,-44 29-16,5-1 0,1-4 8,7-1-8,3-7 8,4 0-8,24-16 16,-19 8 0,1 10-8,12-15-16,-10 3 8,14-2 0,-2-2 0,4-2 16,-2 2-16,0-2 8,2 0-24,0 0 0,0 0 16,4 0 16,-4 0 0,6-4 8,16 0-8,-4-11-8,3 9 0,7-16 0,17-2 8,-45 24 0,62-33 8,7-7-8,0-1-8,-2 1 0,-2 1 8,-2 3 0,-63 36 0,61-33 0,0-1 8,0 5-16,-1-3 8,-1 3 16,-6-1 8,-53 30-24,53-30 40,-3 3-8,-1 1-24,0 4 0,-3 1 8,-1 3 0,-45 18-16,42-20 16,-9 4-8,-1 11-8,-7-11 0,1 16 0,-6-4 16,-20 4-16,19-4 8,-13 0-8,14 4-8,-16 0 0,0 0 8,0 0 16,-4 0-16,0 0 8,4 0 0,-4 0 0,0 2 0,0 0 8,0-2-16,-6 6 16,-10 0-8,0 13-16,-5-1 16,-11 8-8,-17 13 8,49-39-8,-63 48 8,-6 7 0,-4 0-16,4-2-8,5-5-8,7-7 8,57-41 16,-59 38 0,4 1-16,-1-1 16,7-3 0,0 1 0,3-5 16,46-31-16,-39 28 8,0-1-8,5-5-8,6-2-8,5-2-8,-1-10 16,24-8 8,-20 17-8,3-13-16,11 2 0,-10 0-16,14-2 8,-2-2 0,4-2 32,-2 2-32,0-2-8,0 0-8,2 0-48,0 0-736,0 0 832</inkml:trace>
  <inkml:trace contextRef="#ctx0" brushRef="#br0" timeOffset="3">1730 490 808,'0'0'0,"6"0"160,-6 0-160,22-6 72,10-21-32,15-5 0,4-5-16,1 1 0,-7 6 8,-45 30-32,37-25 32,-7 5-8,-8 2-8,-4 12 0,-13 0 8,11 1 8,-16 5-32,0-6 64,4 6 8,-4 0 8,4 0 32,-4 0-8,0 0-16,0 0-88,0 0 48,-2 0-64,-4 0-40,-10 0-24,9 2 16,-17 3 24,24-5 40,-20 16-24,-4-10 8,-13 20 0,-18 3 0,-14 11 8,-4 1 0,73-41 8,-69 46 8,2-3-40,3 1 8,3-5 0,4-3 0,0-3 32,57-33-8,-53 30-16,3 3 8,3-1-16,1-3 0,5 1 24,2-4-8,39-26 8,-34 23-8,0 1-16,3-4 0,3-1 0,5-1 16,-1-12-8,24-6 16,-18 18-8,2-14-8,10 2-16,-11 0 8,15-2 8,-2-2-8,4-2 24,-2 2-24,0-1-8,0-1 0,2 0 24,0 0 8,6 0 0,12 0 0,-13-5 0,19-1 0,-4-12 8,2 12-8,-22 6 0,25-22 8,11-1-8,13-5-8,8-8 16,6-1 0,1-2 0,-64 39-8,61-36 8,-4 2-8,0 5 0,-4-1 24,1 3 0,-5-1 16,-49 28-40,47-26 24,-1 1-16,-3 1 8,-1 0-16,-1 3 8,-1-1 16,-40 22-24,37-20 16,-3 2 0,-7 1 8,-5 11-16,-4-10 8,-12 12 16,-6 4-32,17-4 32,-13 0 0,0 4 32,-4 0 40,4 0 32,-4 0 64,0 0-200,0 0 200,0 0-32,0 0-56,0 0-72,0 0-56,-6 0-48,6 0 64,-16 0-80,1 0 0,-5 4 16,-4 2 16,-5 10 8,-19 2 16,48-18 24,-63 25-16,-4 5 8,-2 5-24,2-1 24,0 1-8,4-3 0,63-32 16,-61 30 24,5-3-32,1-1 16,6-2 0,3-3-16,5 1 24,41-22-16,-36 22 0,3-3-24,1-1-8,5-2-16,3-8-24,2 10 8,22-18 64,-17 2-64,1 3-8,10 1 16,-10-2 8,14-2 8,-2 0 24,4-2 16,-2 0-24,0 0-8,0 2 0,2-2 8,0 0 8,0 0 16,4 0 0,2-6-8,16-9 0,-4 9-8,3-14 16,5 4 0,-26 16 0,41-30 8,9-5-16,9-6-8,6-1 16,2 1 8,-6 3-8,-61 38 0,61-35 0,-5 1-32,-1 1 32,-2 1 16,-2 0 8,-51 32-24,50-29 32,-3 1-32,0 5 0,1-1 0,-5 0 0,-1 4 8,-42 20-8,35-17 0,-3 11 8,-5-12-8,-3 14-16,-2 0 24,-5 0-16,-17 4 8,16-4 0,-12 4 16,2 0-24,0 0 0,0 0 8,-2 0 0,-4 0 0,0 0 8,0 0 8,0 0-8,0 0-8,0 2 8,-6 4 0,6-6-8,-16 8 8,-2 10 0,-1-2-16,-5 1 8,-17 15 8,-17 7-8,58-39 0,-67 50 8,0 1 0,0-2-16,6-3-8,4-3 0,2-1-8,55-42 24,-54 37 0,7-5 0,4-1 0,1 1 0,3-3 0,1 1-8,38-30 8,-33 26 8,3-1-8,4-3-16,5-2 0,3-5-8,2-7 0,16-8 24,-6 16-24,-2-10 0,2 0-16,0 0-16,4-4 8,2 0 0,0-2 48,0 2-48,0 0 16,0-2-16,4 0-40,2 0-696,-6 0 784</inkml:trace>
  <inkml:trace contextRef="#ctx0" brushRef="#br0" timeOffset="4">1947 431 968,'0'0'0,"0"0"104,22-16-56,-22 16-48,32-22 40,17-9 0,12-9-16,0 3-8,-5 3 0,-7 9 0,-49 25-16,41-20 24,-7 4-8,-4 12-16,-9-2-8,-3 0 8,-12 2 0,-6 4 0,20 0-8,-16 0 8,0 0-16,0 0 0,-1 0 8,1 0 24,-4 0-16,0 2 8,0 2 16,0 2-16,-4 2 0,-11 10 0,-1-2 8,16-16-16,-20 18 24,-15 11-16,-19 16 0,-11 9-8,-8 1 0,2-2 8,71-53-8,-65 48 16,4-5 0,2-5-16,2-3 0,-1-1-8,3-3 8,55-31 0,-51 32 0,3-1 8,3-1-24,2-4-8,1-3 8,5 1 0,37-24 16,-38 20 16,7-3-8,1-9 0,4 10-8,3-12-8,1 2 8,22-8 0,-18 8 8,3-2-8,7-2-8,-8-2 8,12 0 8,0-2-8,4 0 0,-4 0 0,2 2 0,0-1-16,0-1-8,2 0 8,0 0 0,0 0 16,4-5-8,12-1-8,-10-12 0,19 12 0,-3-18 8,12-1 0,-34 25 8,47-36 0,10-7 8,2-1 0,3-1 0,-3 4 16,2-1-24,-61 42 0,59-37 8,-2 1 0,1 1-16,-1 3 8,-4-2 8,0 3 0,-53 31-8,54-32 8,-1 3-8,-2 1-8,-2 4 0,-1 1 24,-5 3 0,-43 20-16,42-20 24,-5 14-8,-5-13-8,-3 15-8,-5-12 16,-2 16 8,-22 0-24,19-4 8,-3 0-8,-10 0-8,14 4 0,-20 0 16,4 0 16,-4 0-24,0 0 56,4 0 16,-4 0 8,0 0 8,0 0-16,0 0-32,0 0-40,-2 2 8,-6 2-16,-12 2-16,2 2 8,-5 10 16,-5-3 8,28-15-8,-41 22 16,-21 10 0,-12 7-8,-11 6 0,0 1 8,6-3-8,79-43-8,-73 40 16,6-5-8,4-1-16,2-5 0,-1 1 8,9-2-8,53-28 8,-51 25-16,3-1 0,3 0-16,4-1 8,-1-1 24,7-4-16,35-18 16,-32 17-16,4-9-8,3 10-8,3-12-16,2 0-16,13 0-8,7-6 72,-20 6-64,14-2 8,0-2 8,0 0 16,2-2 8,2 0 0,2 0 24,-2 0-24,0 2 0,2-2-8,0 0 0,0 0 8,16-6 8,-16 6 16,6-6-16,18-12 0,-7 12-8,5-18 8,8 3 0,15-11 16,-45 32 0,49-39 24,7-1-8,-3-1 0,-2 3-8,-2 3 0,-1 1 8,-48 34-16,45-31 24,3 3-8,-5 0-8,-2 3 0,1-1 16,-7 3-16,-35 23-8,36-22 24,-3 4-16,1 2-8,-3 10 8,1-11 0,-2 13 0,-30 4-8,29-6 8,-1 2-16,-6 0-8,-3 4 16,-13 0-8,16 0 16,-22 0-8,4 2 0,2 0 0,0 2-16,0 0 16,-2 2 8,0-1 0,-4-5-8,0 6 16,0 2 0,0 10-8,-6-10 0,-14 16 16,0-3-8,20-21-16,-31 30 8,-15 7-8,-7 7 0,0 1 8,-3 1 8,5-3-8,51-43-8,-53 37 8,3 1-16,-1-3 0,4-1 16,1 0-16,3-3 16,43-31-8,-39 30 0,1-1-24,5-3 0,-1-2 8,4-3 0,3-3 32,27-18-16,-22 16 0,2-8 0,5 8-8,9-14-8,-10 1 16,14 1 0,2-4 0,-4 2-16,0 0 0,2-2-8,0 0 8,2 0 0,0 0-16,0 0 32,0-4-48,16-1-8,-10-13 8,17 2 8,-3-2 48,8-7 8,-28 25-16,37-36 16,11-9 0,9-7-24,0-3 8,6 2 0,-2 2 8,-61 51-8,60-48 0,-1 3 0,-6 1 0,0 5 8,-3 1 8,1-1 0,-51 39-16,49-35 32,-3-1-16,-3 4 16,-3 7 0,-9 1-16,-1 6 16,-30 18-32,23-17 24,-3 11-8,-14-12 8,14 18 0,-16-4-8,0 0 16,-4 4-32,4 0 48,-4 0-8,4 0 16,-4 0 8,0 0-16,0 0-16,0 0-32,0 2 0,0 0-24,-4 4 0,-12 0 8,0 12 0,-4-13 16,20-5 0,-23 24 0,-17 4-16,-19 13 24,-12 7 0,0 5 0,2-4 8,69-49-16,-63 48 16,2-5-32,3 0 8,1-3 8,4-1-8,5-3 16,48-36-8,-43 33 8,2-1-24,1-3-8,5-3-16,1 0-8,3-3 16,31-23 32,-26 20-16,2-4-24,4-8 8,1 12 8,11-15 0,-10 3 24,18-8 0,-4 6-16,-2 0 0,2-4-8,0 0 8,2 0 0,0-2 8,2 0 8,-2 0-8,2 0-16,0 0 0,4 0 16,12-6-16,-16 6 24,6-16-8,20 11 0,-5-17 0,5 4 16,14-12 0,7-5 8,8-8-16,-55 43 0,57-44 8,3 1-8,-3 1-8,0 5 8,-4 3-8,-53 34 8,54-33 8,-5 1-8,-4 5-8,-1-1 0,-3 2 0,1 5 0,-42 21 8,41-22 0,-2 0-32,1 0-72,-7 3-808,-33 19 912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8T19:33:00.07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1048 156 128,'0'0'0,"0"0"64,0 0-40,6-4-8,0 4-8,10-4-8,-16 4 0,-20 0 16,26-4-8,0 4-8,-2-4 8,0 4 0,0 0 0,-4 0-8,0 0 8,0 0 0,0 0 0,0 0-24,-2 0 16,2 0 0,-6 2-16,0 0 8,-10 4-8,8 0 0,-12 2 8,3 8-8,17-16 16,-20 6-8,-8 13 0,-3-1 0,-9 2 0,-3 2-8,-3-1 0,46-21 16,-43 20 0,-2 0 0,3-2-8,1-3 8,3 1 0,1 0 0,37-16 0,-38 8 8,3 14 0,-9-7-8,1-7 8,2 12-8,1-12 0,40-8 0,-37 18 8,1-12 0,3 1 0,1 1 0,4-2-8,7 0 0,21-6 0,-20 6 8,2-2 0,2-2-16,10 2 8,-9-2 0,11 0 0,4-2 0,-6 2-8,0 0 8,2 0-16,2 0 0,0 0 0,2 0-128,0-2 144</inkml:trace>
  <inkml:trace contextRef="#ctx0" brushRef="#br0" timeOffset="896">971 36 192,'0'0'0,"0"2"24,4-2-16,2 0 8,-6 0-16,6 0 8,10 0-8,-12-4 0,1 4 0,1 0 0,0 0 0,-6 0 0,6 0 8,0 0-8,-2 0 8,0 0 0,-4 0 0,0 0-8,0 0 8,-2 0-16,-4 0-8,0 0 8,-12 2-8,11 4 8,7-6 8,-22 8-8,4 7 0,-10-7 0,-5 16-8,-7-6 8,-3 1-8,43-19 16,-45 20-8,1-2 8,-1-2-8,0 0 0,3-1 16,3-7-8,39-8 0,-38 20 16,1-12-16,-5 12-8,3-13 16,-1 13-8,3-12 0,37-8 0,-36 20 8,1-14-8,1 11 0,3-11 0,1 2 8,4 8-8,26-16 0,-23 6 0,-1 0 0,6 0 0,1 0-8,9 0 0,-12 0 0,20-6 8,-6 2-8,0 0-8,0-1-16,0 1-64,6-2 96</inkml:trace>
  <inkml:trace contextRef="#ctx0" brushRef="#br0" timeOffset="897">756 0 120,'0'0'0,"4"0"24,-4 0-24,4 0 16,2 0-8,10 0-8,-12 0 8,1 0-8,1 0 8,-6 0-8,6 0 0,0 0 0,-2 0 8,0 0 0,-4 0 0,0 0 8,0 0-16,0 0-8,0 0-8,-2 2 16,-4 0-8,-2 4 8,8-6 0,-17 6-8,9 0 0,-14 10 0,4-10 0,-7 9 8,-5-7 0,30-8 0,-38 26-8,3-6 8,-1-2 0,3-1 0,1-1 8,1 0-8,31-16 0,-36 8 8,1 13-8,1-13 0,3 12 0,-1-12 0,2 10 8,30-18-8,-29 8 0,1 11 0,1-13 0,1 12 0,2-12 0,1 12 8,23-18-8,-22 6 0,0 1-8,2 9 0,5-12 8,7 2 0,-8 2-8,16-8 8,-6 8-8,0-2 0,0 0-16,2 0-88,4-6 112</inkml:trace>
  <inkml:trace contextRef="#ctx0" brushRef="#br0" timeOffset="898">874 2 96,'0'0'0,"0"0"24,0 0-16,0 0-8,0 0 24,0 0-8,0 0 8,0 2 0,0 0-8,0 0-8,0-2-8,0 2 8,0 0-8,-2 0-8,-4 0 8,1 4-16,-13 0 0,18-6 16,-6 16 0,-16-10-8,2 15 0,-7-3 0,-1 2 8,-1 0-8,29-20 8,-30 19 0,2-1 0,1-2-8,1 0-8,2-9 8,3 11-8,21-18 16,-20 6-80,2 2 40,18-8 40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8T19:31:04.2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899 628 160,'0'0'0,"-2"2"240,-4 0-144,-12 2-48,18-4-48,-18 4 32,1 0-8,-5 0-16,-6 2 0,-5-1 8,-5 3-8,38-8-8,-39 18 8,-3-10-8,3 12 8,3-12 0,5 9 0,3-11 0,28-6-8,-26 20 8,1-12-8,1 10 0,2-10 0,7 9 0,-1-13 8,16-4-8,-6 6 8,-10 0-16,14 0 8,-4 0 0,2-2 0,0 0 8,4-4-8,-2 4 0,2-2-8,0 0-8,0 0-8,0 0-8,0 0 0,0-2 32,0 2-48,0-2 0,4 0-16,0 0-32,0 0-40,2-4 24,-6 4 112,16-4-64,-12-2 48,16-12 16,-5 12 0,3-14 0,6 1 0,-24 19 0,29-28 0,7-3 0,5-3 0,1 0 0,3 1 0,-1-3 0,-44 36 0,45-33 0,-4 1 0,-1 3 0,-1 1 0,-1 0 0,-38 28 0,41-27 0,1-1 0,-1 1 0,-1-3 0,-1 2 0,0 3 0,-39 25 0,38-28 0,-3 2 0,-3 3 16,0-3 16,-3 2 32,1 1 24,-30 23-88,27-22 96,1 2-8,-6 3-32,-1 1-16,-5 0 0,0 12-8,-16 4-32,6-16 32,14 16-8,-16-6-8,2 2-8,-1 0 0,1 0 0,-6 4-8,6 0 16,-2 0-8,-4 0 0,0 0-8,0 0 8,0 0 0,0 0-16,0 2 8,-4 2 0,-2 2 0,6-6 0,-7 6 16,-9 2-16,8 10 0,-14-10 0,2 15 0,-7 3 0,27-26 0,-40 36-8,-3 5 8,-4 4-16,-1 3 0,-3-1 8,-2 2-16,53-49 24,-54 48-24,1-1-32,-2-1-56,2-5-192,53-41 304</inkml:trace>
  <inkml:trace contextRef="#ctx0" brushRef="#br0" timeOffset="497">125 1070 640,'0'0'0,"0"2"160,-6 0-104,-2 2-16,-9 0-24,17-4-16,-6 4 24,-12 0-16,12 0 0,-12 0-16,12-1 16,-2-1 0,8-2-8,-7 2 0,-1 0 8,2 0-8,2 0-8,0-2 0,2 0-8,2 0 16,0 0-16,0 0 0,0 0-24,4 0-56,0-6-632,-4 6 728</inkml:trace>
  <inkml:trace contextRef="#ctx0" brushRef="#br0" timeOffset="498">993 320 368,'0'0'0,"0"0"304,6-4-264,12-2-16,-12 0 0,14-9 0,-20 15-24,6-4 16,11-2 8,-13 0-8,2 0-16,0 2 8,0 0-8,-6 4 0,4-4 16,0 4 0,0 0-8,-4 0 0,0 0 8,0 0-8,0 0-8,0 0 8,0 0 0,-2 0-16,-4 2 8,0 4 8,-10 2 0,16-8-8,-8 20 16,-13-3-8,-5 9-8,-9 13 0,-11 11 8,-1 1-8,47-51 0,-49 55 0,1-3 8,3-3-16,3-4 0,5-5 16,-1-5-8,38-35 0,-37 36 0,1-7-8,3 1-16,1-4 8,5-3-16,-1-1 16,28-22 16,-28 22-32,3-1-40,5-1-640,20-20 712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8T19:31:07.18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1240 817 992,'0'0'0,"0"0"88,0 0-40,0-4-8,0 4-40,-2-3 48,-2-3 0,0-10 8,0 12 0,0-2-8,0 0-8,4 6-40,-4-16 24,-2 12-24,0-2 0,1 0 0,-1 1 0,0-1 0,6 6 0,-6-6-24,0 0-16,0 0 0,0 0 8,-10 0 0,10 2 8,6 4 24,-8-4-24,-11 0-8,11 4 16,-14 0 8,4 0 8,-1 0 0,19 0 0,-26 4 0,-8 14 0,-3 0 0,-6 5 8,-3 1 0,3 4 8,43-28-16,-46 27 0,5 5 0,1-3 0,5 5 8,-1-4 8,3-3 0,33-27-16,-34 30 8,-1-1-8,1 1 0,3 4 8,-1-1-8,3 1 0,29-34 0,-28 33 8,2 5-8,3-1-8,3-1 16,0 1-8,2-1 8,18-36-8,-7 33 8,-11 1-24,16-1 16,-4-1-8,2-1 0,0-1 8,4-30 0,-2 30-16,2-1-8,0-1-8,0-1 16,4 1-24,2-2 8,-6-26 32,16 23-16,-12-5 0,13 0 0,-11-10 8,20 12-16,-8-15 0,-18-5 24,19 6-32,1 0-8,4-2 16,0-4 0,-1 0 16,7-4 0,-30 4 8,29-6-8,7-17 8,1 5 0,-1-6 0,3-5-8,1-7 8,-40 36 0,37-39 8,5-5-16,3-3 0,0-2 8,3-3-16,-3 1 16,-45 51 0,44-53 0,-3-1-8,0-1 8,-1-2 8,-3-2-8,3 2 8,-40 57-8,39-60 16,-1 3-24,-1 0 24,-1 2-8,-1-4 8,-1 3 0,-34 56-16,31-57 24,-1 2-24,-4 0 8,-3 5 0,-1 3 8,-22 47-16,20-47 24,-2-1 8,1 3 0,-1-1 8,-2 5 24,-10 3 16,-6 38-80,16-35 104,-12 3-8,-1 1-16,3 5-16,-2 3 0,-4 3 0,0 20-64,0-18 72,0 12 8,0-14-32,-2 20-8,-2-4-8,0 0-24,4 4-8,-2-3-16,1 3-32,-3-4-48,0 4-48,-2 0 16,-2 0-32,8 0 160,-18 0-120,10 0 32,-16 6 16,7-1 48,-7 13 16,-6 0 8,30-18 0,-39 26 16,-8 5-8,-9 9-8,-1 5 8,-2 0 8,2 1-8,57-46-8,-57 45 16,5-1 8,-1 1-16,4-2 0,-1 1 8,-3-5-8,53-39-8,-49 40 16,-3-1 0,3 5-8,2-1 0,1-2 0,3 1 0,43-42-8,-47 41 16,1-1 0,-1-3-16,0-1 0,3-3 8,1 1-8,43-34 0,-44 33 16,7-1 0,1-3-8,7-1 0,-1-4 8,4-6-8,26-18-8,-23 15 0,5-9 8,0 12-24,10-14-8,-9 2 0,13 0-8,4-6 32,-6 6-32,4-2 0,0-2-16,0 0-16,0-2 16,0 0-24,2 0 72,0 0-176,0 0-416,0 0 592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08T19:35:16.358"/>
    </inkml:context>
    <inkml:brush xml:id="br0">
      <inkml:brushProperty name="width" value="0.5" units="cm"/>
      <inkml:brushProperty name="height" value="0.5" units="cm"/>
      <inkml:brushProperty name="color" value="#FFFFFF"/>
    </inkml:brush>
  </inkml:definitions>
  <inkml:trace contextRef="#ctx0" brushRef="#br0">248 571,'0'0,"0"0,0 0,0 0,0 0,0 0,0 0,0 0,221 0,137-17,-273 14,498-18,-386 15,229-8,76 31,-381-14,462 18,-385-15,107-12,87 22,-302-12,333-4,-287 0,90 0,-15-17,-161 14,111 3,-109 0,-24-21,4 21,-24 0,33 0,-28 0,-13 0,0 0,-94 21,-167 19,172-27,-365 14,-127 5,438-24,-581 52,485-40,-185 1,-91-5,387-12,-435 36,374-27,-65-26,-25 29,217-12,-160-4,148 0,8-20,17 4,37 12,-28 4,27 0,6-20,39-13,-24 26,133-74,-95 55,169-68,91-3,-230 73,347-77,-281 67,138-12,45 14,-248 24,265-12,-251 14,99-8,-45 14,-109 0,85 20,-79-13,-24-14,-2 23,-12-12,16-4,-13 0,-7 0,0 0,-27 0,-134 0,108 0,-256 0,-99 16,314-12,-429-4,347 0,-70 0,-43 0,216 0,-209 0,190 0,-17-20,-20 20,98 0,-50-20,54 13,-6 14,0-24,26 14,-14-17,15 13,-8 14,14-7,0 0,41-21,-28 15,74 12,43-22,-99 12,250 4,-185 0,130 20,82-3,-234-13,348 36,-277-27,153 14,59-11,-272-12,297 16,-252-13,62-14,-48-9,-107 12,63 4,-67 0,-6 0,-10 0,-13 0,-4 0,0 0,-61-20,-118 4,137 12,-420-36,320 27,-279 6,-28 23,335-12,-389-4,338 0,-92 20,-1-4,194-12,-137 16,136-14,30-12,-14 22,37-12,-8-4,14 0,6 0,0 0,67 0,113 20,-124-14,270-12,129 6,-347 0,475 0,-392 0,202 20,96-3,-375-14,509 17,-429-13,275 27,77-2,-408-24,566 52,-486-41,267 22,85-8,-436-25,570 32,-472-27,219-6,70 25,-398-24,500 32,-414-26,165 33,33-15,-311-24,346 32,-291-26,80 12,44 7,-208-26,214 14,-188-15,55 8,15 2,-124-12,141 16,-122-14,5-12,3 6,-51 0,45 0,-39 0,-22-20,-15 4,12 12,-97-37,69 28,-177-54,-66 18,208 38,-355-29,282 26,-182 7,-101-9,323 12,-483-16,389 14,-235 12,-107-22,408 12,-495-36,411 26,-139 8,-83-26,325 24,-394-12,324 12,-104-25,-69 17,262 12,-312-16,265 13,-68 14,-23-23,174 12,-127 4,122 0,-2-20,-3 20,47 0,-23 0,26 0,-12 20,10-20,12 0,4 0,0 0,0 0,0 0,40 0,121 20,-111-14,242-12,175 6,-351 0,587-20,-464 13,286 14,89-7,-464 0,695 0,-574 0,282 0,130 0,-521 0,602-20,-520 14,235 12,23-22,-380 12,360 4,-321 0,0 20,-15-20,-111 0,45 0,-53 0,-34 0,7 0,0 0,-80 20,54-13,-270-34,-302 11,452 12,-758-16,638 14,-313-8,-101-3,516 14,-741-38,624 29,-323 24,-126-12,556 0,-671 20,550-13,-214 7,-60 18,434-24,-448 12,384-13,-24-14,45 7,135 0,-58 0,70 0,22 0,-7 0,12 0,4 0,0 0,80-20,150-13,-178 26,531-74,-385 54,428-46,-9 41,-450 23,678-31,-545 26,244 28,142-14,-507 0,705 20,-591-13,239 27,98-2,-476-24,509 12,-447-14,111 28,-67-34,-198 0,99 20,-106-13,-50-14,11 7,-12 0,-4 0,0 0,-80-20,-164-12,186 24,-666-73,475 54,-386-6,-34 1,513 24,-648-12,527 13,-290 14,-86 9,501-12,-632 16,531-13,-258 6,-58 20,435-26,-550 34,457-28,-149 14,7 5,276-24,-189 32,188-26,67-8,-21-6,36 0,-28 0,26 0,14 0,0 0,0 0,54 20,-41-13,75 27,171 14,-197-36,521 68,-395-54,348 9,60 29,-448-48,556 24,-481-27,237 34,42-14,-380-25,441 12,-396-14,68 8,-8 2,-173-12,107-4,-107 0,-28 20,-9-20,-14 0,-3 0,0 0,-60-20,-134 4,147 12,-516-16,371 13,-360-6,-2 13,424 0,-513 20,419-13,-195 26,-85-17,384-12,-463 36,389-26,-74 12,-81-10,256-11,-269 15,246-14,-50 8,-28 2,147-12,-154-4,135 0,-9 0,-6 0,62 0,-62 0,53 0,16 0,-20-16,24 12,-12 4,13 0,-6 0,-4-17,14 14,-18 3,15 0,-28 0,-64 0,76 0,-119 0,93 0,-45 0,-53 16,111-12,-126-4,108 0,-95 0,34 0,88 0,-115 20,96-14,-51-12,-1 6,73 0,-76 0,66 0,8 0,-7 0,25 0,-32 0,26 0,8 0,-10 0,12 0,4 0,0 0,-20 20,20-20,0 0,0 0,0 0,0 0,0 0,0 0,20 20,-13-13,-14 6,23-13,-12 0,16 20,-13-13,26 6,65 20,-75-25,178 52,-135-40,190 40,38-11,-226-37,334 28,-265-27,148-26,58 29,-264-12,323-24,-274 13,106-6,43-20,-212 25,237-12,-205 14,87-28,41 18,-168 12,204-16,-174 13,47 14,42-23,-131 12,96 4,-93 0,4-20,-3 20,-37 0,28 0,-27 0,14-20,-11 20,-12 0,-4 0,0 0,0 0,0 0,0 0,-40 0,26 0,-32 0,-51 0,73 0,-177 20,131-13,-81 6,-60-13,161 0,-232 20,186-13,-89-14,-60 7,188 0,-245 0,199 0,-75 0,-66 0,186 0,-223 0,184 0,-67 0,-32 0,150 0,-175 0,147 0,-13 0,-43-16,99 12,-109 4,91 0,-43-20,-5 20,73 0,-96-20,77 13,-35 14,-20-7,75 0,-97 0,79 0,-19 0,-5 0,50 0,-45 0,38 0,-37 0,-6 0,50 0,-66 20,53-13,-24-14,3 23,38-12,-30-4,27 0,-12 0,10 0,12 0,-16 20,13-13,7-7,0 0,0 0,0 0,0 0,0 0,0 0,27-7,-27 27,0-13,20-14,-3 23,-14-12,17-4,-13 0,27 40,15-23,-38-14,69 38,-54-28,69 14,2 5,-73-24,96 32,-78-26,57-8,-2 11,-73-14,96-3,-78 0,37 0,18 0,-74 0,98-20,-79 13,37-6,35 13,-88 0,115-20,-93 13,45-6,5 13,-75 0,117-20,-94 13,29-6,22 13,-73 0,96 0,-79 0,19-20,37 20,-74 0,98 0,-86 0,31 0,31 0,-74 0,98 0,-81 0,40 0,-15 0,-49 0,84 0,-65 0,11 0,20 0,-52 0,47-20,-40 12,18 16,10-8,-38 0,70 0,-57 0,12 0,29 0,-50 0,66 0,-55 0,28 0,11 0,-49 0,64 0,-53 0,26 0,28 0,-61 0,60 0,-53 0,7-20,-2 20,-24 0,32 0,-27 0,14 0,-27 0,0 0,0 0,0 0,0 0,0 0,0 0,0 0,0 0,0 0,0 0,0 0,-40 0,26 0,-12 0,-40 0,51 0,-85 20,64-13,-49-14,-13 23,76-12,-139-4,104 0,-47 20,-27-4,101-12,-151 16,118-13,-35 6,0 3,76-12,-99-4,79 0,-16 0,-23 0,61 0,-40 0,39 0,-19 0,8-16,24 12,-52 4,39 0,-18 0,-27 0,51 0,-65 0,52 0,-45 0,-8 0,62 0,-102 0,80 0,-18 0,-22 16,61-12,-101-4,80 0,-18 0,-22 16,61-12,-80-4,65 0,-31 0,1 17,50-14,-66-3,56 0,-30 0,6 0,38 0,-70 0,55 0,-28 21,-27-21,61 0,-60 0,54 0,-29 0,-25 0,60 0,-60 0,54 0,-9 20,-13-20,36 0,-28 0,26 0,-13 0,11-17,12 14,-16 3,14 0,6 0,0 0,0 0,0 0,0 0,0 0,0 0,6 20,14-20,-13 0,6 20,3-20,-11 0,35 0,-27 0,14 20,54-20,-61 0,100 0,-80 0,81 20,25-20,-111 0,146 20,-119-13,37-14,29-9,-95 12,107 4,-94 0,49-20,19 20,-87 0,73-20,-68 13,37 14,-4-7,-50 0,66-20,-53 13,4 14,33-7,-50 0,46-20,-41 13,40 14,6-7,-51 0,85-21,-70 16,41 10,-6-5,-50 0,65 0,-53 0,27-20,-6 20,-36 0,28 0,-26 0,33 0,-31 0,-12 0,36 0,-26 0,-8 0,11 0,-14 0,-3 0,0 0,20 0,-3 0,-14 0,18 0,-14 0,46 20,-4-20,-38 0,50-20,-41 14,60 12,1-6,-61 0,80 0,-67 0,35 0,12-16,-60 12,81 4,-68 0,34-20,29 20,-71 0,95-20,-80 14,41 12,32-22,-85 12,113 4,-101 0,60-20,46 4,-111 12,166 4,-133 0,85-20,58 3,-160 14,210-18,-175 15,110-28,47 2,-185 24,224-12,-195 14,127-28,30 1,-186 26,264-14,-213 15,123-8,42-18,-206 24,294-12,-237 13,72-6,80-3,-212 12,236-16,-206 13,112-26,36 0,-185 25,244-12,-202 14,122-28,53 18,-209 12,296-16,-240 13,98-6,68-3,-214 12,288-16,-240 13,118-27,33 18,-204 12,272-16,-232 14,104-28,45 2,-194 24,217-12,-189 13,78-6,37-3,-153 11,167-15,-150 14,79 12,29-6,-137 0,159 20,-130-13,59-14,17 24,-113-13,127-4,-109 0,17 0,-4 0,-50 0,46-21,-41 15,20 12,-8-6,-24 0,12 0,-13 0,6-20,-13 20,0 0,0 0,0 0,-40 0,-57 0,74 0,-279-40,206 27,-291-14,-113-5,377 24,-560-12,453 13,-204 14,-68 9,381-12,-442 16,380-14,-97 8,-27 2,232-12,-186-4,173 0,15-20,25 20,36 0,-28 0,27 0,46-20,64-12,-74 24,279-53,-201 41,301-40,65 12,-351 36,527-29,-424 28,185 6,98 7,-380 0,461 20,-402-13,120 7,24 18,-248-24,205 12,-190-14,-23 28,-5-18,-48-12,24 16,-26-13,-14-7,0 0,-94 13,-188 28,186-28,-391 14,-137 5,464-24,-584 12,489-13,-234 26,-40-1,395-24,-449 13,398-15,-52 28,58-34,136 0,-57 20,65-13,30-14,5 7,0 0,20-20,-13 13,127 14,142-24,-211 14,518-38,-395 29,248 4,50 8,-369 0,466 0,-393 0,143 20,51-4,-286-11,304 35,-268-27,34 14,-8 5,-119-24,39 12,-54-13,-11 6,1 3,-12-12,-24-4,13 0,-127 21,-173 11,232-24,-569 12,424-13,-263-14,-52 7,406 0,-434 0,374 0,-44 20,-10-4,185-12,-123-4,126 0,29 20,-6-20,24 0,8 0,0 0,40-20,135 4,-129 12,397-36,-299 27,335-35,56 0,-407 36,496-28,-417 27,169 6,60 23,-329-12,375 16,-321-13,60 6,21 3,-182-12,80-4,-93 0,-13 20,-2-20,-24 0,12 0,-13 0,-7 0,0 0,-47 20,-114 1,107-15,-214 8,-101-14,276 0,-349 20,301-14,-60-12,41 6,119 0,-60 0,67 0,8-20,10 20,12 0,44-20,-27 13,135-27,160-30,-234 48,509-64,-398 54,253-9,50-13,-373 36,448-8,-384 13,85 14,25 9,-216-12,128 36,-134-26,-14-28,-4 30,-37-12,8-4,-14 0,-6 0,0 0,-127 20,-175-20,193 0,-264 20,-63-20,329 0,-315 21,287-15,-72-12,45 6,123 0,-61 20,68-14,3-12,13 6,12 0,24 0,-13 0,87-20,100-13,-147 25,395-32,-297 27,213-14,60-5,-313 24,377-32,-317 26,72 7,4-9,-180 12,120 4,-125 0,-12-20,5 20,-37 0,8 0,-14 0,-6 0,0 0,-107 20,-154 21,183-29,-347-4,-95 24,397-24,-480 12,402-13,-181-14,8 23,285-12,-253-4,239 0,-35 0,57 0,62 0,-42-20,41 13,20 14,33-23,-26 12,134-16,-93 13,266-47,139 6,-343 36,433-48,-359 39,155 2,13 3,-262 12,252 4,-229 0,15 0,-31 0,-73 0,36 0,-40 0,0 0,-20 0,0 0,0 0,0 0,-40 0,-89 16,97-12,-330 16,264-15,-327 10,-46 1,359-12,-471-4,388 0,-112 0,-33 0,258 0,-260 0,226 0,11-20,-9 20,87 0,-33 0,39 0,1 0,20 0,0 0,101-40,-68 26,215-13,141-5,-295 24,489-32,-387 26,191 28,81-14,-353 0,408 20,-357-13,130 26,-5-16,-220-14,170 38,-160-28,-41-6,8-7,-36 0,8 20,-13-13,-7-7,0 0,-27 13,-73 27,66-27,-153-6,-104 25,220-24,-311 33,265-29,-128-4,-9-8,186 0,-193 0,173 0,15 0,-7 0,59 0,-19 0,27 0,6 0,7 0,0 0,101 0,-69 0,157-20,118 3,-232 14,387 3,-311 0,161-21,9 5,-240 12,260-16,-228 14,16 12,-1-22,-95 12,47 4,-53 0,-14 0,3 0,-12 0,-4 0,0 0,-60 20,-69-4,97-12,-269 37,205-29,-190 36,-55 0,259-36,-300 28,268-28,-134 17,6 3,183-24,-142 32,133-26,15-28,-12 30,50-12,-25-4,27 0,13 0,0 0,33 0,87 0,-78 0,178-40,103 7,-244 26,363-34,-308 29,154-16,4-4,-222 24,232-12,-202 13,1-6,-7 13,-68 0,35-20,-41 13,-20 14,16-7,-12 0,-4 0,0 0,-60 0,-70 16,99-12,-210 16,161-13,-182 26,-11-1,204-24,-273 33,242-30,-121 18,11-13,158-12,-149 36,134-27,13-6,-10 9,48-12,-24-4,27 0,6 20,23-20,-12 0,96-20,-69 14,240-8,84-2,-268 12,376-36,-315 27,106-14,35-5,-216 23,188-31,-173 27,5 6,5 7,-75 0,17 0,-27 0,-6-20,-7 20,0 0,-20 20,14-14,-109 8,-78 18,145-24,-314 53,254-43,-146 4,-34 26,214-36,-227 28,200-26,-19-7,-10 9,99-12,-30 16,41-13,-20-14,40 7,0 0,40 0,-26 0,113 0,115-16,-182 12,322-37,-254 28,126-14,20-5,-207 24,215-52,-188 40,13 20,7-17,-87 14,33 3,-39 0,-2-21,-3 21,-12 0,-4 0,0 0,-40 0,-57 17,73-13,-177-4,133 0,-105 40,-3-24,131-12,-116 16,106-13,-11 6,18 3,36-12,-28 16,27-13,6-14,7 7,0 0,20 20,-13-13,86-14,36 7,-97 0,189-40,-155 28,90-16,21-20,-133 36,117-49,-110 42,-2-2,-1-11,-36 24,9-12,-15 13,28-6,-34-3,0 12,0-16,0 13,0-7,0 14,0 0,-20-20,13 14,-6 12,13-6,0 0,-21 20,15-13,12 27,-6-2,0-24,21 32,-15-27,8 14,18 22,-24-37,32 48,-29-43,18 26,4 6,-25-38,32 30,-27-28,14-6,-11 9,-12-12,16-4,-13 0,6 0,-13-16,0 12,20-16,-13 13,6-47,4-11,-13 50,16-65,-14 52,-12-45,6 24,0 38,20-50,-14 42,-12-22,6 25,0 12,0-36,0 26,0 14,0 0,0 0,0 0,0 0,-20 54,20-22,0-24,-20 73,13-54,-7 26,-2 28,12-61,-16 60,14-54,12 8,-22 15,12-37,4 28,0-27,0 14,0-11,0-12,0 16,0-13,0-7,0 0,0 0,0 0,0 0,0 0,0 0,0-27,0 27,0 0,20-20,-20 20,0 0,0 0,0 0,0 0,0 0,0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8T19:40:08.291"/>
    </inkml:context>
    <inkml:brush xml:id="br0">
      <inkml:brushProperty name="width" value="0.5" units="cm"/>
      <inkml:brushProperty name="height" value="0.5" units="cm"/>
      <inkml:brushProperty name="color" value="#FFFFFF"/>
    </inkml:brush>
  </inkml:definitions>
  <inkml:trace contextRef="#ctx0" brushRef="#br0">1837 1916 8705,'-23'24'0,"23"-24"3377,-3 0-2609,1 0-696,0 0-264,-1 0-96,1 0-32,0 0-48,2 0 0,0 0 56,0 0 96,0 0 112,4 0 136,-4 0 16,0 0-16,0 0 0,0 0-16,0 0-16,5 0-32,-5 0-24,0 0 8,0 0 32,0 0 40,0 0-24,0 0 16,0 0 0,0 0-8,0 0-16,0 0 40,0 0 32,0 0-192,0 0 328,0 0-144,0 0-16,0 0 0,0 0 8,0 0-8,0 0-464,0 0 896,0 2-448,0-2-40,0 0 32,0 0 0,0 0-16,0 0 16,0 2-8,0-2-24,0 0 0,0 0-8,0 0 8,0 0 16,0 3 0,0-3-16,0 0-24,0 0 16,0 0-24,0 2 16,0-2 32,0 0-16,0 0-16,0 2-8,0-2 0,0 0 0,0 0 8,0 0 32,0 0-32,0 0-32,0 0-16,0 3 0,0-3 8,0 2 8,0-2 64,0 0-64,0 0-32,0 0-8,0 2-24,0 1-8,0-1-32,0-2 168,0 0-176,0 2-48,0 1-41,0-1-23,0 1-16,0-1 8,0-2 296,0 2-304,0 1 0,-2-1 64,-1 5 104,1 2 152,0 15 112,2-24-128,-3 23 224,-4 24-32,-14 30-88,-5 28-40,-2 16-40,-4 8-24,32-129 0,-35 124 32,4-10-8,-1-6-32,4-15 24,4-13 56,3-6 16,21-74-88,-21 66 80,0-3-8,-2-5-64,-1-4-8,1 0 16,2-5 0,21-49-16,-23 49 48,2-2-32,0-5 8,0-5 0,11-4 24,-13 0 24,23-33-72,-9 25 64,-1-1-40,1-6-40,2-8 0,2 8 16,0-15 16,5-3-16,-4 7 16,1 0-16,1-3-16,2-1-8,0-1-8,0 0 8,0-2 24,0 3-32,0-1-32,0 0-24,0 1-40,0-3-56,0 0-24,0 0 208,0 0-248,0 0-40,0 0-16,0 0 0,5-5 24,-1 0 0,-4 5 280,0-4-256,5-1-32,0 5-16,-1-5 8,-4 1 32,5-1 71,-5 5 193,5-5-96,-1 1 80,1-1 72,0-2 33,0 0 15,2-12 0,-7 19-104,7-7 112,16-25 8,3-13-40,20-37-56,15-25-48,2-8 8,-63 115 16,63-107-48,-2 11 16,-3 14 0,-4 8-8,2 8 40,-2 3 0,-54 63 0,56-61-8,-2-2-32,0 5-40,-1-3-8,-1 5-24,1 2-9,-53 54 121,54-53-208,5 1-48,-3 3-24,-5 0-16,-2 5 8,0 2 48,-49 42 240,45-40-216,-3 7 24,0-2 72,-7 2 48,0 8 40,-5-1 16,-30 26 16,31-19 0,-1-2-8,-7 14 0,3-18 8,-5 20-8,-2-14 0,-19 19 8,7-5-8,14 1-16,-17-1-8,3 0 8,0 5-16,0 0 0,-7 0 40,7 0-40,-2 0-16,0 0 8,-5 0 16,0 0-8,0 0-8,0 0 48,0 0-56,0 3-48,0 1 0,0 1 8,-3 2 8,1 0 56,2-7 32,-5 9 24,-2 10 24,0 0 16,-11 4-8,-1 12-32,-14 26-24,33-61 0,-49 89-16,-14 18-24,-5 8-8,3-3 16,-3-5 8,3-1 16,65-106 8,-66 95 0,-1-6-8,-1-2 8,-5-8 0,6-4 24,-3 4 0,70-79-24,-68 77 32,-5-2-8,6-2-8,-6-1 24,5-4-8,68-68-32,-67 67 24,6-6 56,0-2-32,5-8 24,5-4 8,-5-5-48,56-42-32,-52 40 48,3-8 0,5-4-16,4-9-8,5-10 8,0 12 16,35-21-48,-26 3 64,3 1 24,2-1-16,12-3-8,-13 0-48,13-7-88,9 7 72,-9-24-200,-1 17-152,3-23-80,0 4 48,5-4 104,2-10 120,0 40 160,0-56-88,26-16 40,4-24 16,8-14 8,6-14 24,7 3-8,-51 121 8,54-119 0,2 4 0,3 5-16,4 5 8,0-2 16,-7 6 0,-56 101-8,61-103 8,-1 5 8,1 0 8,4 5 8,6-3 8,-4 2 8,-67 94-48,70-88 48,-2-4 8,5 4 24,-6-1 16,6 2 16,-3 6 0,-70 81-112,65-80 120,-2 8-8,-4 2-8,-3-3-8,0 8 32,-7-1 8,-49 66-136,49-56 128,-5 5 16,1 7-32,-5-1-16,-1 8 8,-4 4-16,-35 33-88,33-33 64,-5 8 0,0 4-48,-7 2-16,-2 12 0,-12 0-16,-7 7 16,19-7-32,-19 2 24,7 5-40,-3 0 0,1 0 48,-5 0 16,0 0-16,0 0 48,0 0 40,0 0-40,0 3-24,0-1 0,0 5 0,0-7-24,-2 7 96,-5 2 56,-12 15-8,10-1-32,-22 10-56,-23 37-64,54-70 8,-88 114-8,-24 33-8,-1 8 0,4-13 0,10-16 32,4-13 8,95-113-24,-96 105 80,7-7 56,3-12 56,6-4 120,3-3 48,0 1-39,77-80-321,-84 91 304,2-2-136,5 4-32,2-4 32,3-2-32,2-1 24,70-86-160,-70 77 112,4-4 8,3-13-8,12-4-8,-1-9 8,10-5 32,42-42-144,-40 38 160,5-6-32,7 3-32,0-9-64,5-3-16,14-4 0,9-19-16,-21 5 32,14 2 40,0 0-16,0-5 32,4 0-24,1 1-24,2-3-40,0 0 24,0 0-80,0 0-56,0 0-72,0 0 0,5 0 32,-5 0 152,4 0-144,3-5-8,0-2-40,-2 0-48,2-12 24,0 15 112,-7 4 104,19-21-24,-12-5 56,28-28 8,16-56-48,24-55 16,9-18 40,-84 183-48,70-161 64,-7 33-16,-7 18-32,3 7-40,-3 0 8,0 10-16,-56 93 32,49-98-24,-2 6 24,-1 1 0,3 0 40,-2 2 16,0 3 0,-47 86-56,44-84 56,-2 2-8,-2 5-8,-3 2 0,-4 5 24,-2 9 24,-31 61-88,23-53 112,-4 6 16,-12 7 0,0 7 32,0 8 48,-3 4 64,-4 21-272,0-7 320,0-12 24,0 19 8,0-5-8,0 1 40,0 4-8,0 0-376,-2 0 377,0-5-17,-1 5-24,1 0-48,0 0-48,-3 0-48,5 0-192,-5 0 112,1 0-80,-1 0-80,-2 0-40,0 2 8,-2 1-728,9-3 808,-26 7-969,0 2-63,-11 19 72,-29 12 680,-20 13 232,-10 11 184,96-64-136,-96 65 176,5 0-40,5 3-8,4 0-64,5-5-8,2 5 8,75-68-64,-70 65 48,-2 3-24,4 0 0,2-1-8,-6 6 16,-3 2 24,75-75-56,-70 72 48,2 3-24,8-5-16,1-2 0,10-5 16,-5-2 0,54-61-24,-46 58 32,4-4-48,2-3-40,7-4 8,3-10-16,6-2 0,24-35 64,-23 24-40,16-1-32,-16-14-24,20 10 8,1-17-40,0 1-72,2-3 200,0 2-328,0-2-112,0 0-120,0 0-24,4 0 8,-4 0 7,0 0 569,5 0-472,0-5 128,2-2 152,16-23 128,-2-3 72,19-30-8,-40 63 0,72-117-16,22-42-8,8-13-24,-6 6 24,-9 16 0,-3 19 24,-84 131 0,72-112 0,-2 2 0,-7 8-8,-4 1 0,-3 8 48,-5 4 128,-51 89-168,52-84 328,-3 7 208,-2 4 56,4 1-31,-4 6-113,-1 1-152,-46 65-296,42-61 280,-4 7-64,-10 10-56,-2 2-24,-19 12-8,21 2-16,-28 28-112,7-21 160,14 14-32,-17-12-24,1 19 16,0-5-32,-1 5 32,-4 0-120,0 0 160,0 0 16,0 0 8,0 0 0,0 0-56,0 0-24,0 0-1040,-2 0 1968,0 2-992,-1 1 0,-1-1-16,-3 1-24,0 1 0,7-4 0,-7 5-16,0 0-32,-3 2 24,-11 0-96,3 16-40,-8 0-16,26-23 176,-61 56-208,-25 31 48,-15 20 112,1 1 64,13-12 48,10-17 40,77-79-104,-65 70 56,9-14-16,0-7 0,4-2 8,3-7 16,2 2-8,47-42-56,-42 42 48,0 2-40,3-4 8,3-5 0,6 0 16,2-5 0,28-30-32,-23 26 32,-1-5-32,6-12 8,8 10 24,-11-14 24,14-1 8,7-4-64,-7 5 96,0-3-32,5 1 0,0-3 16,-1 2-24,1 1-16,2-3-40,0 2 0,0-2-48,0 0-32,5 0-48,-1 0 0,3-5-32,-7 5 160,7-5-192,0 1-16,0-1-40,0 0 8,0 1-8,0-3 32,-7 7 216,7-7-192,0-12 56,12 12 40,-12-30 16,28-19 48,12-36 8,-47 92 24,58-107 0,-4 4-40,-5 17-16,-9 18 8,-3 12 8,-4 7 8,-33 49 32,30-45 8,-4 3-16,-5 5 24,-2 2 40,-1 2-24,-13 8 32,-5 25-64,19-21 56,-19 14 0,7-19 32,-3 21 16,1-2 0,-5 0 64,0 7-168,0-5 168,5 1 8,-5-1 32,4 5 24,-4 0 0,0 0 8,0 0-240,0 0 216,0 0-48,0 2-32,-2 3-16,0 0-32,-3-1-8,5-4-80,-5 5 72,1-3-72,-1 1 8,0 1 0,1 1-32,-1-2 16,5-3 8,-5 2-24,1 3-40,-3-1 32,0 3-40,-14 14-56,2 0 8,19-21 120,-30 33-136,-19 23-8,-10 16 96,-2 6 24,8-8 40,11-14 24,42-56-40,-36 49 40,8-12-40,5-4 0,4-7-8,12-3-16,-14 0 24,21-23 0,-7 24-16,-14-1-32,14-14-8,-2 15 8,2-17 0,0 0 16,7-7 32,-7 7-32,5-3-48,-1 1-24,3 0-24,0-3-48,0-2-32,0 0 208,0 0-232,0 0-32,5 0 8,0 0 56,-1-5 0,-4 5 200,5-4-176,0-1 0,-1-2-72,1 0-8,0 0-24,2-14 56,-7 21 224,18-19-144,-11-6 72,28-27 48,10-29 0,4-15 32,2 2-16,-51 94 8,47-82-24,-7 17 8,-3 11-25,-2 8 1,-2 6 72,-5 2 9,-28 38-41,28-35 96,-2 3 16,-3-3-32,0 2 0,-2 0 0,0 8 0,-21 25-80,19-24 128,-12 6 0,12 10-16,-14-13 48,2 17 56,-3-3 48,-4 7-264,5-7 304,-5 2 32,5 5-64,-5 0-8,4 0 24,-4 0-56,0 0-232,0 0 208,0 0-40,-2 2-56,0 1-32,-1 1 0,1 1-56,2-5-24,-2 5-32,-3-1-72,0 1-72,1 0-64,-1-1 8,-2 3 72,7-7 160,-7 10-64,-14 16 88,2 2-8,-18 30-24,-26 42-48,-17 24-40,80-124 96,-72 124-104,6-14 24,15-17-16,11-18 32,7-12 24,5-9-8,28-54 48,-25 49-48,1-2-24,3 0-24,12-3-40,-19 0-24,19 1 8,9-45 152,-24 39-160,17-6-16,0-2-32,0-6-96,5-6 0,0-10-72,2-9 376,0 19-425,0-17-63,0 5-80,4-2 56,1 0 72,0-1 120,-5-4 320,7 5-160,11-3 136,-13 3 152,14-3 128,-12 1 104,16-1 24,-23-2-384,21 0 352,2-5-80,10-16-96,16-9-64,14-17-56,17-16-24,-80 63-32,89-82 32,4-4-16,-7-1-24,-4 8-16,-7 7-16,-3-1 40,-72 73 0,66-65 8,-3-1 8,0 10-8,-5 5-40,-4-1 0,-2 6-8,-52 46 40,49-47 16,-3 3 32,-1 8 8,-6 1 40,-4 10-8,-4-1 16,-31 26-104,28-19 120,-5 12-24,-2-11-48,-14 18-64,14-5 8,-21 5 8,7 0 24,-2 0 32,-5 0 17,5 0 31,-5 2 24,0 1 24,0-3-152,0 2 152,0 0-16,0 3-24,0 0-24,0-1 16,-3 1 24,3-5-128,-7 5 152,0 2 24,-2 0 0,0 0 64,-10 14 32,12 0-32,7-21-240,-33 37 168,-21 40-96,-32 45-112,-12 16 0,4-8 72,6-15-8,88-115-24,-77 96 64,6-14 0,8-8-24,3-4 0,1-4 8,3-3 16,56-63-64,-56 58 64,2 3-24,-2-5-24,3 0-8,-4 0 24,6-2 16,51-54-48,-49 54 56,5-10-24,4 3-24,7-10 0,3-2 8,6-7 24,24-28-40,-23 26 24,14-7-24,-12-12 0,16 0-24,-2 0 24,5-5-8,2-2 8,-3 2-64,3-2-96,0 0-96,0 0-88,0 0-16,0 0 48,0 0 312,5 0-272,0 0 16,2-4 56,0-3 24,11 0 128,-13-14 128,-5 21-80,23-19 120,1-9 24,20-30-64,26-38-80,19-21-16,7-5-16,-96 122 32,93-116-16,-6 8 0,-8 8-16,-9 6 32,0 10-8,-4 0 16,-66 84-8,70-79 24,0-6-32,-2 6 0,-5 2-16,-2 4-8,-1 6 24,-60 67 8,56-63-8,0 4 24,-4 5-8,-3 5-32,-7 7 24,-2 5 0,-40 37 0,32-28 24,-4 7 0,-6 14-32,-4-12-32,-13 19 24,2 0-24,-7 0 40,7 0-40,-2 0 8,-5 0-32,0 0 56,0 3 16,0-1 24,0-2-32,0 2 24,0 3-48,0-3-16,0 5-16,0 0 32,-3 0 64,3-7-40,-7 19 192,-2 0 48,-14 11-8,-13 31-56,-34 53-168,-30 54-64,100-168 56,-105 180-72,9-18 24,12-20 32,14-23 40,4-18 32,1-5-8,65-96-48,-66 81 64,6 1-32,1 0 0,1 0 16,2-1-8,0 1 16,56-82-56,-59 80 56,3 1-24,3-3-8,-1-6 0,7-4 8,3-3 16,44-65-48,-38 59 40,10-3-24,0-10-32,10-4-32,8-7-8,-9-6-56,19-29 112,-2 23-152,-3-2-112,3-14-144,2 2-64,0 1-120,0-3-33,0-7 625,5 2-560,2 0 56,0 1 120,0-1 320,0-2 264,12 2 208,-19-2-408,4 0 600,20 0-120,-1 0-168,5-7-79,12-28-89,25-16-32,-65 51-112,87-80 96,15-22-72,6-18-16,-1-3-16,-2-1-16,-2 2 8,-103 122 16,94-119-24,-5 5-24,-1 1 16,-1 4 32,2-1 8,-3 5 64,-86 105-72,84-105 24,-7 6 8,0 6 24,-4 4-24,-3 5 48,-2 7-24,-68 77-56,58-70 72,-2 4 0,-7 13 16,-4-1 64,-8 12 24,-4 7 0,-33 35-176,28-31 168,-7 8-64,-14 16-48,14-12-24,-17 19 8,-4 0 8,0 0-48,0 0 80,0 0 32,0 0 32,0 3 40,0-1 16,0 0-32,0-2-168,0 3 72,0-1-48,-2 3-64,0-1-8,-5 3 16,0 0 64,7-7-32,-19 21 72,10 5-32,-26 19-16,-35 57-88,-38 62-64,-23 28-8,131-192 136,-128 189-120,6-26 16,19-34 56,10-10 40,-3-12-8,3-6 24,93-101-8,-87 103 64,-6-3-24,2 3 40,-3 0 40,-2 2-72,-2-2 32,98-103-80,-93 98 72,2 2-8,0-1 32,2-6 24,5-4-24,7-7 24,77-82-120,-71 74 88,11-6-48,1-3 24,8-8-32,2-6 0,9-7 24,40-44-56,-30 38 24,6-8-24,6-7-16,11-13-48,0 9-48,4-17-8,3-2 120,0 2-248,0 1-168,0-3-144,7 0-184,0 0-40,0-5 144,-7 5 640,7 0-465,0 0 345,0-5 280,17-2 184,-3-16 65,7 2-105,-28 21-304,47-45 208,32-34-144,24-33-32,16-19-32,2-12-24,-4 6 24,-117 137 0,112-136 0,-11 12-40,-5 3 8,0 6 8,-5 1 8,-91 114 16,91-112-24,-2 4 16,2 1 8,-5-1 0,5 8 72,-4-1 0,-87 101-72,84-96 80,0 1-8,-5 1-40,-2 5 0,-2 5 32,-9 10 32,-66 74-96,63-68 136,-10 12-8,-3 0-16,-8 9-40,-5 9-8,-4 6-16,-33 32-48,25-26 32,-4 19 0,-2-16-24,-14 23-8,2-5 32,-3 5 8,-4 0-40,0 0 72,0 0 80,0 0 8,0 0 32,0 2 24,-2 1-88,2-3-128,-2 2 152,-1 0-80,1 3-40,-5 0 16,0 2 8,-14 16 16,21-23-72,-19 26 64,-18 23-48,-42 54-112,-45 58-16,-14 19 8,2-12 40,136-168 64,-119 145-24,14-28 24,9-12-8,0-7 16,5 2 48,5-4 0,86-96-56,-91 98 88,2 1 8,-2 1-56,0-2 8,4-4-8,3-1 0,84-93-40,-82 91 72,3-7-24,2-2 8,7-12-16,4-4-8,10-15 16,56-51-48,-49 47 40,9-10 16,5-7-24,7-4-8,5-16 16,16 8 0,7-18-40,-19 3 72,17 1 16,0-1-8,2-3-32,0 0-64,0 0-56,0 0 72,4-5-136,1-2-88,0 0-72,-5 2-144,4 1-128,3-15-16,-7 19 584,19-24-464,2-15 160,30-55 192,41-65 104,20-25-8,-7 13 0,-105 171 16,96-140 16,-12 12-8,-2 13-24,-3 5 0,-2 3 0,-7 6 8,-70 101 8,75-105 40,0 5 16,-3-3-16,-2 2 0,-2 1 0,-5 4-16,-63 96-24,66-91 56,-6 9 16,-1 10-64,-6-1 8,-8 15-8,-3 7-16,-42 51 8,33-42 32,-3 6 0,-7 6-8,-4 9 8,-14 14-8,2-12 24,-7 19-48,4 0 88,1 0 56,-5 0 16,0 0 48,0 3-16,0-1-8,0-2-184,0 5 168,0-3-64,-2 0-104,-1 1-40,1-1-64,-3 3 16,5-5 88,-7 7-8,-2 11-8,-17 3 16,1 15-8,-43 55-48,-40 56-48,108-147 104,-130 177-96,8-6 64,12-29 24,17-25 56,6-14 32,8-14-56,79-89-24,-84 93 56,7-6-8,0-3-24,2 0 0,-2-2 32,2 0-40,75-82-16,-75 81 48,5-4-8,2-4-48,10-8 16,6-9 0,3-4 16,49-52-24,-44 42 32,7-5-16,6-9-32,8-7-16,16-11 16,-2-1-24,9-9 40,-7 7-64,4-5-104,3-2-168,0 0-112,5-4-72,0-1-40,-5 5 560,4 0-552,1-5 87,0 5 225,2-4 232,18-15 184,1-4 88,-26 23-264,35-33 168,28-37-143,31-33-42,15-19-31,6-4 16,-3 12 16,-112 114 16,100-103-8,-1 5 0,-6 2-24,-4 0 24,2 3 8,0-1-24,-91 94 24,87-93 16,4-3-16,-3-4 0,6-1 16,-3-2 8,-4 5 16,-87 98-40,86-98 24,0 7 8,-6 2-16,-1 7 9,-6 10 15,-10 2 16,-63 70-56,56-59 32,-5 6-16,-9 11-24,-7 7-24,-4 7 0,-10 9-8,-21 19 40,18-5-49,-13-2-23,2 3-8,-2 4 0,-5 0 48,0 0 48,0 0-16,0 2 96,-3 0 0,1 3-7,0-3-1,-1 3 16,1-3 40,2-2-144,-5 7 208,-2 3 16,-11 15-24,-1 6-72,-18 27-88,-38 61-56,75-119 16,-105 166-40,-14 19 0,4-12-8,15-21 40,13-26-16,10-12 8,77-114 16,-77 108 8,2-8-32,3 1 8,-1 1 0,6 6 64,-1-3 16,68-105-64,-68 107 56,0 1 0,-4 2-56,2-5 24,4-2 8,3 0 24,63-103-56,-58 98 48,2-3-24,7-3-8,0-8-8,4-3 0,3-6 24,42-75-32,-37 70 40,2-4-32,4-5-24,6-8-24,6-8-16,12-8-8,7-37 64,-7 28-96,0-5-88,5-4-136,2-12-128,0 2-145,4-2-103,-4-7 696,5 3-712,2-3 16,0 0 168,12 0 272,-15 0 232,3-5 208,-7 5-184,21-5 288,-2-2-80,5-18-104,8-3-80,27-38-32,32-41-8,-91 107 16,107-140-16,10-12-24,-2 2-16,-8 8-8,-9-1-40,-2 8 16,-96 135 88,89-134-48,0 4 0,4 8 48,-7 5 32,3 3 0,-5 6 32,-84 108-64,82-105 88,5 7 16,-6 2 24,-1 3 40,-5 4 32,-5-2 48,-70 91-248,67-82 272,-6 5-32,0 12-8,-7 9-24,-1 4-40,-6 8-40,-47 44-128,45-40 80,-15 5-48,-4 12-8,-5 16 0,-14-14-8,14 21-16,-21 0 0,0-5 8,4 5 0,-4 0 80,0 0 112,0 0 65,0 0 63,0 0-328,0 2 296,-2 1-112,0-1-40,-1 0-64,1 1 0,-5-1 32,7-2-112,-7 9 80,-14 17-40,-5 2-72,-21 26-56,-41 49-16,-34 41-24,122-144 128,-135 164-120,4-12 40,9-24 40,13-18 48,3-9 32,6-6-8,100-95-32,-101 94 40,8 2 8,-5-1 16,0 4-16,2 1 48,2 5 8,94-105-104,-98 103 88,3 9 40,-6-7-56,5 3 32,3-5 0,4-3 16,89-100-120,-89 96 160,3 0-48,4-5 0,10-5-8,4-4-48,9-3 32,59-79-88,-58 71 88,7-6-48,6-9 8,10-5-48,7-6-24,7-8 8,21-37 16,-9 28-64,-1-9-72,3-12-48,5 0-104,2-2-136,0-3-104,0-2 528,5 2-672,2-2-81,0 0-7,11 0 80,-18 0 312,7 0 352,-7 0 16,19-4 272,-12-1 176,26-18-40,-3-3-216,36-37-160,32-42-48,-98 105 16,124-141-40,9-15-40,0-1 32,-14 13 0,-7 15-24,-4 1 48,-108 128 24,112-129-16,-2-11-56,2 2 40,-5-2 16,6 0-8,-1 4 64,-112 136-40,112-133 56,0 2-40,2 0 16,-1 3 32,-1 6-16,-7-2 48,-105 124-96,100-119 96,-1 2-16,-4 5 8,-4 9 24,-6 10 40,-1 4 48,-84 89-200,74-79 233,1 4-41,-7 5-56,-5 9-16,-7 10-24,-9 4 8,-47 47-104,37-37 104,-6 6-56,-8 8-8,-16 18 16,12-2 40,-19 7-96,0 0 184,0 0 80,0 0 48,0 0 24,-5 0-16,-2 5-56,7-5-264,-7 2 208,0 1-80,2-1-136,1 0-24,-3 8-72,-21 20-80,28-30 184,-33 37-232,-51 57-56,-54 67-8,-28 40 72,7-5 104,19-23 40,140-173 80,-124 152-32,3-10 40,4-8-32,0-1 24,-2-2 16,0 0-24,119-131 8,-117 126 48,0 2-8,2 1-32,1 4 80,2-2-8,-3 2 32,115-133-112,-109 126 104,-1-4-16,5-6-24,4-6-8,5-7 48,5-2-32,91-101-72,-89 91 120,10-7 40,7-7-24,8-9 8,8-8-40,5-4-40,51-56-64,-44 50 48,6-11-8,8-6-8,11-14-32,14-12 8,1 0-16,4-7 8,-3 4-48,3-4-80,0 0-128,0 0-208,5 0-136,2-4-176,-7 4 776,7-5-712,12 0 223,-14 1 297,2-3 320,23-19 128,-2-4-31,-28 30-225,61-71 112,39-57-88,36-43-56,6-18-8,-2 7-16,-16 18-33,-124 164 89,117-154-72,-5 7 0,0-3 8,-7 1 8,-2 6 48,0 3 0,-103 140 8,98-135 24,3 4 48,-8 0-32,-2 9 16,0 6 16,-2 3-7,-89 113-65,84-112 80,-2 7 8,-12 2 0,-2 10 40,-7 6 0,-5 13 32,-56 74-160,51-68 168,-2 7 8,-7 10 0,-7 6 0,-7 8 0,-4 11 24,-24 26-200,7-21 168,11 17 8,-18-3-16,5 7 32,-5 0 64,0 0 40,0 0-296,0 0 336,0 0-72,-2 0-64,-1 2-80,-1 0-48,-1-2-32,5 0-40,-2 3-16,-3-1-96,-2 0-16,-2 5-96,-17 19-24,0 4-8,26-30 256,-60 73-312,-50 65 8,-33 49 8,-6 9 32,11-21 88,16-32 64,122-143 112,-112 130-32,7-10 56,0-6-40,2 1 24,7-3 48,-2 5 16,98-117-72,-98 114 112,2 5 24,-2-2-96,5 2 8,2-2 8,2 2 8,89-119-64,-84 110 88,-3-3-16,10-4-32,0-7-24,14 0 40,4-10-32,59-86-24,-51 82 88,4-7-40,8-5-72,4-9 8,7-10-88,9-7-32,19-44 136,-7 40-184,-3-7-96,6-10-144,1-13-136,3 8-160,0-15-97,0-3 817,7 2-736,12 0 112,-14-2 272,16 0 264,-14 0 256,21 0 192,-28 0-360,21 0 384,2-4-40,8-20-160,18-15-152,35-39-64,33-38-88,-117 116 120,138-143-128,-1-16 24,-1 5 8,-17 11 8,-4 13 24,-1-6-32,-114 136 96,115-133-72,-3-5 8,2-4 32,3 6 56,-2 1 0,1 1 32,-116 134-56,112-123 64,1 3-16,-8 4 40,0 1 24,-5 8 56,-1-1 40,-99 108-208,98-103 248,-7 5 16,0 9-8,-5 8 0,-4 8 1,-5 12-33,-77 61-224,73-58 216,-8 11-72,-4 10-40,-7 9-16,-8 7-40,-6 2 8,-40 19-56,33-5 16,-8 1 8,-4-3-32,-14 2-16,14 5 32,-21 0 8,0 0-16,0 0 72,0 2 56,0 1 72,0 1 88,0-1 24,-2 1 0,2-4-312,-5 3 272,3-1-40,-3 0-40,1 3 16,-3 2 32,-14 12-152,21-19-88,-24 26 24,-29 34-112,-62 76-144,-48 60 16,-10 21 0,26-27 32,147-190 184,-127 156-128,6-16 56,9-4 16,-3-3 80,8-7-8,-1-4 0,108-122-16,-110 119 24,5-5-32,-5 8-16,10-3-8,4 0-24,7-7-8,89-112 64,-84 101-144,10-1 24,-4 3 8,-3 5 72,-6 4 152,1-7 16,86-105-128,-77 100 104,9-9-8,5-6-64,9-8-48,0-7 32,12-9-8,42-61-8,-35 56 0,5-10-8,7-6-40,4-10-16,14-11-40,0-14-32,5-5 136,-2 7-144,2-5-16,0-2-32,0 0 0,5 2 32,-5 1 48,0-3 112,0 2-112,0 3 56,4-3-24,1 0-64,0-2-24,-1 3-64,-4-3 232,5 0-280,0 0-1,2 0 1,12 0 80,-15 0 120,15 0 112,-19 0-32,7 0 120,23 0 48,-2 0-64,14-7 0,19-14 0,16-5 16,-77 26-120,91-40 137,17-20-17,11-20-32,2-16 16,-4-9-8,0-7-24,-117 112-72,117-114 96,-5 1-32,-7 1-8,5-2 8,-7-1 16,4-2 16,-107 117-96,101-119 64,-1-5 8,-4 1-40,-2-1 8,-3 2 8,-3 5 16,-88 117-64,85-114 56,-4 4-40,-4 3-24,3 2-8,-3 4-8,-7 3 24,-70 98 0,70-96-48,-7 12-72,-4 5-80,-8 9-16,-4 9 48,-5 9 56,-42 52 112,33-49-40,-5 7 24,-5 0 32,-16 7 24,19 7 24,-22 5 32,-4 23-96,7-19 128,-2 14 24,-5-2 64,5 0 72,-5 3 80,0 4 32,0 0-400,0 0 448,0 0-24,0 0-40,0 0-24,0 0-64,0 0-72,0 0-2360,-3 0 4456,1 2-2224,-3 3-64,-2 2-72,-2 0-24,-12 2-80,21-9 144,-19 26-144,-9-1-8,-18 22 24,-13 21 40,-13 21 48,-10 16 16,82-105 24,-87 117-32,1 4-24,0 10-8,-1 5 8,3 1 8,5 11 16,79-148 32,-87 142-32,3 10-8,-5 2 0,-4 3 40,2 2-8,-5 2 40,96-161-32,-98 159 40,-7 2-24,-1-2 16,4-3 24,-4-1 8,8-4 40,98-151-104,-95 148 128,-1-3-32,5-8 48,2-6 16,0-5-16,5-4 16,84-122-160,-87 119 113,8-9-33,4-3-8,8-6 8,1-12-16,10-8 0,56-81-64,-54 70 56,5-6-40,7-11 8,7-11 16,7-7-24,9-11 32,19-24-48,-7 7 24,0-3-24,5-1 0,2-3-48,0 0-56,0 0 104,0-7-176,5 0-104,-1 0 7,1-12 65,0 14 104,2-2 88,-7 7 16,23-35 24,3-2-40,32-57-16,38-64-16,26-48 0,-1-4 8,-121 210 40,110-190-32,-12 27-24,-5 11-40,-4-2 24,5 2 16,-94 152 56,91-147-24,2-3 56,1 8-40,-1 2-16,1-1 48,1 3 16,-95 138-40,94-133 64,2 2 0,-3 5-48,-9 0 8,0 7 16,-2 4-8,-82 115-32,80-107 72,-1 4-24,-4 7-24,-5 1-8,-5 6 8,1 5 8,-66 84-32,60-80 32,1 5 40,-9 5-56,-1 7 8,-7 7 24,-4 9-16,-40 47-32,31-39 56,-8 6-8,-16 10-16,14 16 48,-21 0 57,5 2 71,-5 5-208,0-5 288,0 5 56,0 0-24,-3 0 8,1 0-16,0 3-48,2-3-264,-3 2 200,-1 0-56,-1-2-120,-2 3-32,-2 1-32,-17 3-56,26-7 96,-24 7-136,-4 14-24,-9 0-64,-33 28-40,-38 31-72,-25 30-40,133-110 376,-147 135-320,5 8 112,6-5 104,19-17 64,5-9 32,2-4 8,110-108 0,-117 107 8,10-4 56,-5 2 24,4-2-56,3 2 8,0-2 16,105-103-56,-100 107 80,1 1 72,1 2 40,3-5-32,1 0-8,5-2-16,89-103-136,-84 100 72,2-6 32,8-3-32,-1-2-32,7-5 0,3-12 16,65-72-56,-54 73 40,3-15 16,11-9-8,7-7-32,7-9 16,5-5-32,21-28 0,-9 21-32,2-14-16,0-2-40,5-1-80,2-1-48,0-3-88,0 0 304,0 0-440,4 0-16,1-5 15,2 5 169,0-5 184,0 1 136,-7 4-48,26-19 120,-3-2-16,10-7-80,30-38-48,37-41-32,27-36 16,-127 143 40,135-158-24,-6-6-8,-8 17-32,-11 7-48,2-1 0,0 1 24,-112 140 88,112-142-64,0 1 64,3 1 32,2-5 8,-5 3 24,7 2 0,-119 140-64,112-138 72,0 2 24,-2 8-64,-7 2-16,2 4 16,-4 3 16,-101 119-48,98-114 112,-2 6 0,-5 10-24,-5 2-24,1 5 0,-8 7 0,-79 84-64,77-75 65,-9 7-1,-5 15-48,-9 6-8,-5 12 24,-5 7-24,-44 28-8,40-24 16,-12 6 8,-5 13-80,-16-2-8,-2 2 24,0 5 8,-5 0 32,0 0 32,0 0 56,0 3 32,0-1 32,-3 3 40,1-1-16,2-4-176,-5 5 144,1 0-64,-3 4-80,-17 19-40,-1 0-16,-27 33-16,52-61 72,-96 110-80,-27 39 16,-15 24-32,2-5 24,15-13 8,11-18 8,110-137 56,-108 138 8,1-4 0,-1 1-24,1-2 40,-3 3-40,3-1 32,107-135-16,-117 138 8,2-2-8,3-1 0,-2 3-24,6-5 32,-4 5 48,112-138-56,-105 131 144,0 0-8,0-5 48,7-9-48,-3-3-40,8-6 24,93-108-120,-85 102 96,1-6 0,7-12-32,0-7 0,7-4 8,2-8 0,68-65-72,-53 56 48,6-9 8,9-7-40,8-10-32,4-6 48,17-15-8,9-9-24,-19 9 32,17-2-40,0-4-72,-1-3-112,3 0-160,0 0-192,0 0 544,5-5-584,0 0 31,2 1 201,0-3 208,0 0 136,21-19 72,-28 26-64,25-26 40,15-16-32,33-40-32,34-41-8,22-32 8,1-13-8,-130 168 32,122-168-32,-12 14-8,-7 11 0,4-2-48,-4-2-24,2 0 40,-105 147 72,103-150-64,-5 3 80,7 0 48,-7-3 0,5 3 32,-5 9-24,-98 138-72,94-138 56,-3 12 0,-7 5-32,-7 6 8,-5 3 32,1 7 16,-73 105-80,65-103 88,1 10-24,-6 9 0,-1 4-16,-10 10 16,0 7 16,-49 63-80,40-61 56,-8 10-16,1 4-32,-7 10 16,-8 11 0,-11 7 8,-7 19-32,19-7 32,-19 0 8,5 3 25,-5-1 71,0 5 96,0 0 32,0 0-264,0 0 240,0 0-72,-3 2-104,1 1-72,0-1-56,-3 0-88,5-2 152,-7 3-296,-14 4-72,0 2-9,-5 14 89,-11 5 152,-33 29 88,70-57 48,-101 86-16,-15 14-8,-4 8-16,4 4 32,6-4 16,2-6 24,108-102-32,-107 101 48,6-3-40,1 0 40,-1 3 40,6 6-48,-6 3 32,101-110-72,-98 114 96,-2 8-48,-1 2 48,1 4 9,-1-2-65,5 1 40,96-127-80,-95 126 80,6 2-24,0-4 24,3 0 16,4-5-16,2 0-24,80-119-56,-74 117 32,8 0-16,1-3-16,6 1 8,1-8-16,6-9-8,52-98 16,-46 94-40,6-10-8,7-2-16,3-7-24,4-10-8,8-4-16,18-61 112,-7 49-160,0-5-41,2-6-15,5-6-32,0-8-32,7-3-24,-7-21 304,21 4-312,-2 3 48,4 0 72,3-2 88,4-3 96,3-2 24,-33 0-16,37-7 24,3-21 32,7-2-48,6-12 8,13-17 56,13-20-56,-79 79-16,94-100 16,8-17-8,6-5-32,2-4 32,-7 0-24,-1-3 8,-102 129 8,98-130 0,5-4-32,-5-1-16,1-3 16,-1 2 0,-3-4 0,-95 140 32,101-142 64,-5 2-24,-5-1 32,0 8 16,0-2-32,0 6 8,-91 129-64,84-126 64,-2 2-16,-7 7-8,-10 3 0,1 6-24,-8 13 24,-58 95-40,59-92 40,-13 15 8,-4 7 0,-4 7 32,-6 9 40,-6 15 32,-26 39-152,21-35 176,-14 9 24,0 19 24,0-12 72,-7 19 49,0 0 63,0 0-408,0 0 440,0 0-64,-2 0-32,0 0-72,-5 0-128,0 0-56,7 0-88,-7 3-32,-1-3-168,-10 2-104,-1 3-16,-4 13 0,-8 6 112,31-24 208,-53 42-120,-29 28 16,-23 26 40,-10 18-16,-4 3 64,5-3 32,114-114-16,-106 106 24,4-1 0,3-2-32,1-1-56,5 1 32,93-103 32,-91 110-48,0 2 72,0 3 8,-3 1 0,3 1 40,-5 5-72,5-3 32,91-119-32,-89 124 72,3-5-24,4 5 16,-2-7-16,4-3-24,80-114-24,-77 119 32,5-7-16,9 1-32,2-6 8,5-7 0,0 1-24,56-101 32,-49 93-40,2 6-16,7-11-24,3-1-32,7-3 24,4-9-24,26-75 112,-21 72-160,12-4-8,-1-14-33,6-5-39,1-12 32,3-7-8,0-30 216,5 28-248,16-4-24,-14-6-48,19-8-16,-5 9 88,2-15 48,-23-4 200,26 3-88,2-1 48,2-2 16,1-5 24,4-18 0,4-1 16,-39 24-16,45-30 32,1-10 0,6-13-40,6-13-8,8-16 0,4-9-8,-70 91 24,75-100 0,-1-3 0,3-9-8,-7 2-8,-2-2 40,0 0-24,-68 112 0,65-110 0,3 0 24,-5-2-32,-2 0 0,0 7 16,-10 2-48,-51 103 40,52-96-24,-1 7 24,-4 1-16,2 10 56,-5 6 8,-9 9-24,-35 63-24,38-59 64,-8 8 16,0 7-24,-4 6 0,-3 8-16,-4 9-40,-19 21 0,7-19 0,12 15 24,-15-3-88,1 2 0,0 5 8,-5 0 8,0 0 48,0 0 24,0 0 80,0 2 8,0 1 16,0-1 32,0 0-40,0-2-120,0 3 136,-3 1-16,-1 6-40,-6 15-32,-13 3-16,2 7 8,21-35-40,-42 70 0,-21 36 24,-14 27-24,-7 9 48,0 1 40,-1-5 16,85-138-104,-81 135 144,1-9-56,3-2 16,-2-2-32,4 2 0,-2-1-8,77-123-64,-75 129 56,-4 2 8,-1 0-24,-2 4 0,8-9 16,1 0-8,73-126-48,-68 122 64,5-5-16,3-5-16,6-5-8,0-11-24,10-5 0,44-91 0,-40 82 17,5 0-1,2-12-73,8-9 9,-1-8-24,17-8 64,9-45 8,-19 33-64,17-8 48,-1-18-24,1 12-96,2-19 72,0 0-144,0 0 208,0 0-240,0 0-40,0 0-32,0-5 120,5 1 136,-1-1 144,-4 5-88,7-5 192,12-2 40,-12-16-64,23-3-72,-4-11-8,23-43-48,-49 80-40,65-112 16,13-26-8,1-2-56,-4-2-8,-3 4 16,1 0-16,-73 138 56,65-131-32,7 7 0,-4 3-40,2-5 8,-2 4 16,-5-4 8,-63 126 40,61-124-16,0 5 0,-3 2-16,0 7 0,-4 3 24,-2 9 8,-52 98 0,46-87 8,-6 8-8,-3 18 8,-8 12-56,-6 14 24,-16 7-32,-7 28 56,23-7-48,-23-14-16,7 21-72,-2 0 24,-5 0 24,0 0 80,0 0 8,0 2 56,0 3 24,0-1-40,0 4 56,0-1 32,0 0 24,0-7-152,0 25 224,0 8-32,-7 23-48,-26 68-40,-16 63-48,-12 35 8,61-222-64,-63 229 56,3-21 0,3-26-32,8-12-8,-7 1 32,3-3 0,53-168-48,-59 168 48,3 1-16,-5 4 0,-2-1 8,-7 6 8,2 7 32,68-185-80,-72 187 56,7 2 24,-1 2-15,3 1-9,2 0 24,5-1 8,56-191-88,-53 187 112,3 5 24,6-12-40,7 0 8,-1-3-88,8-11 0,30-166-16,-26 166 32,17-14-48,0-7 16,-1-10 40,3-9 0,5-11-24,2-115-16,-3 107 24,3-18-32,0-7-40,7-14 16,1-12 0,-1-10-64,-7-46 96,7 38-104,14-10-48,-14-9-48,16-12 16,-16 0 15,19-5 33,-26-2 136,7 2-72,21-2 32,-10 0 32,1-21 48,0 14 48,4-26 32,-23 33-120,21-25 137,3-8 7,1-9-24,10-19 0,7-25-24,7-29-8,-49 115-88,52-138 64,4-16-48,2-16-32,1-6 0,1 4-16,-1-6 0,-59 178 32,58-182-32,3-5-48,-7-12-16,2-4-56,0-7 0,0-5 7,-56 215 145,56-215-128,2 0 24,-1 4 16,-1 8 8,0 2 16,-3 14 24,-53 187 40,49-177-40,1 6 24,-6 12 24,-2 12 16,0 9 24,-2 10 8,-40 128-56,32-119 64,1 6-16,-5 11-8,-2 1-48,-3 12 8,1 5 32,-24 84-32,7-74 40,18 3 24,-20 13 0,14 7 16,-19 11-8,4 7 41,-4 33-113,5-21 80,-5 14-24,0-14-8,0 21 24,0 0 32,0-5-8,0 5-96,0 0 88,0 0-32,0 0-48,0 3 8,0-1-40,0-2 24,0 0-80,-2 2-40,-1 1-24,1 1-64,-5 6-41,0 13-47,7-23 296,-19 24-328,1 8 72,-17 36 88,-19 46 128,-16 38 72,-7 24-16,77-176-16,-75 177 48,7 1-48,3-5 16,6-7 72,-4-1-16,3-1 8,60-164-80,-61 171 80,2-3-8,1 7-16,4-2 32,3 4 0,2 1 16,49-178-104,-47 175 80,0 3-40,3-3 24,-1 5 16,3-2 57,7-1-1,35-177-136,-35 173 120,7-2-88,0-5 0,7-3 8,-2-6 16,14-8 40,9-149-96,-24 143 56,17-5-32,-12-10-16,15-2 16,-3-11 32,0-5-8,7-110-48,-7 102 56,-3-6-48,3-7 8,3-10 0,-3-18 16,2-7 0,5-54-32,-2 37 24,-3-11-16,3-19-16,2 0 40,0-5-32,0-2-32,0 0 32,0 0-128,0 0-128,0-4-8,0-1 32,0 0 103,4-2 185,-4 7-56,0-21 193,5 17 39,2-27 32,0-4-72,12-30-64,-12-61-32,-7 126-96,28-187 56,-10-35-88,1-17 16,-12 10 0,14 21-32,-14-2 8,-7 210 40,19-215-64,-14-11-48,13-13-48,-13-8 24,14-3-96,-15-5 48,-4 255 184,21-257-169,-14 2-31,14 12 48,-14 0-32,19 12 8,-19 11 48,-7 220 128,26-215-96,-19 14 0,19 12 32,-19 14 56,14 18 8,-17 19 88,-4 138-88,7-119 104,0 14-24,-2 16 64,0 12 8,-1 16 0,-4 17 64,0 44-216,0-37 225,0 16 7,0 14 8,0 2-56,0 5-40,0 0-80,0 0-64,0 0 24,0 0-64,0 0-112,0 0-64,5 2-64,-5 1-25,0-3 305,0 4-296,0-1 16,5-1 64,-5 3 72,4 2 96,-4-7 48,0 25 0,0 3 48,0 12-32,-4 47-8,-20 55 24,-4 47-8,28-189-24,-28 206 40,0-5 0,5-14-16,-1-14 8,3-3 8,0 3 8,21-173-48,-21 178 80,-4 4-24,4 10-16,-3 2 8,1 4 24,2 8 8,21-206-80,-21 210 88,11 5 48,-13 5-56,16 2 17,-12 0 23,15 0-16,4-222-104,-7 219 64,4-2 8,3 1-32,0-13-8,0-6 40,5-10-32,-5-189-40,7 182 48,12 1 16,-19-17-56,7-3 16,11-11 16,-13-14-32,-5-138-8,19 133 40,-15-14 64,15-4-64,-14-12 16,2-10 8,0-11-56,-7-82-8,7 72 24,0-16 32,0-11-56,-2-10 16,-1-10 8,1-18-56,-5-7 32,0 10-32,5-6-32,-5-4-40,0 0-8,4 0-8,-4-4 16,0 4 104,5-5-112,-5 0 104,5 1 32,-5-3 88,4 0 136,1-14 32,-5 21-280,5-21 296,2-14-48,0-26-88,14-77-168,-14-84-32,16-61-104,-23 283 144,0-294-216,0 23-16,0 2-80,0-4-104,-2-10 16,-1-9-41,3 292 441,-4-292-432,1-7 80,-1 5-64,1 1 80,1 11 56,2 13 80,0 269 200,0-250-72,0 14 48,0 21 48,0 19 16,0 21 48,0 18 48,0 157-136,0-138 184,0 19 96,-2 16-8,-1 12 48,1 9 8,0 3 0,2 79-328,-3-70 344,1 7-63,2 9-105,0 5-64,0 5-80,0-6-64,0 50 32,0-46-32,7-3-40,0 0-40,14 2-48,-16 2-41,18-1-15,-23 46 216,7-42-224,16-3-24,-2 6-8,-2 1-64,0 5 0,0 5 8,-19 28 312,7-23-304,16 4-32,-18 12-32,13 0-64,-18 3-16,7 4 40,-7 0 408,7 0-344,0 0 103,0 4 113,0 3 96,-2 12 80,0 0 24,-5-19-72,4 30 88,-4 19-16,0 40-40,-2 42-8,-7 32 17,-10 22-9,19-185-32,-7 189 48,-12-4 8,12-5-16,0-7 8,0 2 24,0 7-16,7-182-56,-2 189 80,-3 5 8,3 10-48,0 1 40,2 12 0,0 5 8,0-222-88,4 225 152,3 1-24,12-1 0,-12 1-16,19-4-24,-19-4 16,-7-218-104,25 210 112,-4-9-24,-2-7-32,2-7-8,-2-5 16,-12-7 32,-7-175-96,28 171 104,-21-8-16,19-9-32,-19-9-16,18-7 64,-18-14-8,-7-124-96,24 110 96,-17-14-8,14-17-64,-14-14-16,14-13-40,-17-12 0,-4-40 32,19 28-56,-14-19-40,2 0-24,0-4-24,0-5 56,0 0 64,-7 0 24,7-5 64,12-2 80,-15-14 64,3 14 112,12-25 96,-14 6 64,-5 26-480,18-26 496,-13-4-63,2-17-105,16-44-160,-4-56-48,2-57-48,-21 204-72,19-240 0,-1-15 8,-13 14-56,2 8-24,12-10-24,-19-9-16,0 252 112,4-265-136,1-8-48,0-5-9,-1-7-31,1-2-32,2-3-24,-7 290 280,7-287-264,12-3-16,-19 12 48,7 7 8,0 7 32,0 16 16,-7 248 176,19-238-144,-15 6 48,3 15 16,12 14 80,-19 11-16,5 17 64,-5 175-48,4-154 48,-4 14 16,0 18 48,0 17 8,0 14 40,0 14-24,0 77-136,-4-66 136,-1 8-24,0 14-48,-2 4 8,3 14-8,1 5 8,3 21-72,-4-7 80,1-12-24,1 19-56,0 0-32,2 0-56,0 0-40,0 0 128,0 0-216,0 0-160,0 3-88,0-1-104,0 0 8,0 1 96,0-3 464,0 2-312,0 5 152,0 21 103,0 5 74,0 16 31,-3 61 48,3-110-96,-18 163 80,-1 38-16,-7 9-16,3-4-40,-3-19 48,3-7 16,23-180-72,-26 184 64,0 6-8,-4 8-16,2 6 16,2 4 16,1 4 24,25-212-96,-26 222 88,2 5-8,1 2-8,2 4 8,2 1 32,10-3 48,9-231-160,-21 234 144,14-5-16,0-5 0,0 1-40,2-8 40,1-2 8,4-215-136,-3 208 128,1-5-24,2-9-8,-2-7 8,2-7 0,0-10-8,0-170-96,0 164 104,0-15-16,0-8-16,0-15 64,0-9 16,0-17-8,0-100-144,-3 91 144,1-16-40,0-12 0,-3-16 56,3-14 32,-1-24 32,3-9-224,-2 9 225,0-9-33,-1 0-64,3 0-88,0-7-112,0 3-136,0 4 208,0-7-217,0-12 73,0 12 168,0-14 192,0 14 113,0-33-41,0 40-288,0-49 120,5-79-88,0-104-112,-5-79 0,0-16 40,0 40-64,0 287 104,-3-280-168,-1-5-64,-3-5-41,0-14-39,2-2 16,0-2-40,5 308 336,-2-309-304,0 5 24,2 1 40,0 6 72,0 14 24,4 15 56,-4 268 88,5-258-64,2 15-16,0 12 24,12 19 32,-15 20 16,1 14 16,-5 178-8,7-156 48,-2 16 0,-1 21 40,1 16 56,0 19-40,-5 11 40,0 73-144,0-56 144,0 7-8,0 16 64,0 10-24,0 16 40,0 0 8,0 7-224,-3-5 176,1 5-40,2 0-72,-2 0-40,2 3-64,0-3 40,0 0-56,0 2-112,0 0-80,0 1-88,0-1-136,0-2 472,0 2-400,0 3 64,0 14 72,-3 6 152,-1 15 32,-17 49 64,-5 60 32,26-149-16,-33 201 56,0 19-24,3-3-8,0-20 40,4-11-24,3 1 16,23-187-56,-24 194 64,-1 5-24,-1 6 24,0 6 16,0 4-8,1 7 0,25-222-72,-21 224 80,2 10-24,0-5 40,12 0 16,-14 0 0,21-229-112,-4 226 136,-3-6-48,0-10-8,4-4-32,1-10 24,2-4 0,0-192-72,0 179 64,5-8 8,-1-3-32,3-11 8,12-10 16,-14-7-24,-5-140-40,7 131 56,18-16-16,-18-10-40,14-14 8,-14-14 16,17-14-8,-24-63-16,7 51 16,14-16-8,-14-16-96,12-12-32,-15-2 8,3-3-8,-7-2 120,7 2-64,12-2 56,-14-4 24,2-3 56,14-12 88,-17 12 48,-4 7-208,19-23 240,-12 16 64,12-21-48,-15 0 17,20-21 15,1-43-64,-25 92-224,31-142 216,2-43-72,-1-37-72,-1-18-64,-3 4-56,2-5-8,-30 241 56,26-245-56,4-17-32,0-11-32,-1-10-40,6-7-64,-3-4-41,-32 294 265,38-297-280,1-4-8,3 6 8,-2 6 40,0 4 16,4 16 64,-44 269 160,40-257-104,4 16 72,-2 22 8,-2 20-16,-2 21 24,-3 22-40,-35 156 56,30-143-24,0 15 8,-4 16-16,0 11 80,-8 8 16,3 13 24,-21 80-88,7-74 104,19 6 0,-21 7-24,2 0 8,0 12 8,0 5-24,-7 44-72,7-33 64,0 3 16,-2 9-56,-1 14 8,-4-19 24,5 21-48,-5 5-8,0-7 32,0 0-8,0 3-24,0 4 24,5 0 32,-5 0-32,0 0-24,0 0 8,4 0-32,-4 0-88,5 0-48,-5 0-64,5 2 0,-5-2 224,0 2-216,0 5 104,0 17 24,0 4 48,-7 18 16,-21 69 8,28-115 16,-38 192 24,-6 65 0,-3 14 48,7-24-16,8-18 32,-3-2-16,35-227-72,-33 229 56,5 0 16,0 2-24,0 0 0,2 3 24,-2 2 0,28-236-72,-26 238 56,3-4 16,0 0-16,4-3 40,10-11 8,-15-3 32,24-217-136,-7 206 144,-14-13-48,14-6 0,-14-9-24,14-12-24,-12-7 32,19-159-80,-7 147 96,0-9 1,-2-14-17,-10-10-32,12-11 24,-2-10 16,9-93-88,-19 82 128,12-9 16,0-13-48,-2-11-24,2-11 0,0-10-8,7-28-64,-5 9 64,3 0-40,2-4-72,0-5-40,0 0-32,0 0-40,0 0 160,0 0-176,0 0 0,0-5-16,0-2 87,5 0 154,-1 0 95,-4 7-144,5-18 240,2-3 80,12-10-56,-15-13 0,29-59-40,0-72-88,-33 175-136,37-229 80,-2-26-88,-9-2-48,-5 17-24,-2-6-8,-1-6 24,-18 252 64,26-257-64,-3-14-24,1 0-56,4-7 24,2-5 0,-2 3 0,-28 280 120,31-278-96,4 4-40,-3 13 8,3 4 24,5 16 32,-5 17 8,-35 224 64,35-211-72,-2 27-17,-5 16 25,0 11 24,-2 17 16,-1 11 72,-25 129-48,26-117 8,-3 8 16,-2 4 0,0 4-16,-14 10 32,21 9 17,-28 82-57,19-72 32,-12 9 8,19 4-24,-21 15-16,2 6 8,0 8-24,-7 30 16,7-26-32,-3 19-24,1-16-33,0 23 1,-5-5-48,4 5 8,-4 0 128,0 0-160,0 0-32,0 3-48,0-1-40,0 0 48,5 1 8,-5-3 224,0 4-128,5 3 24,-5 12 24,0 7 72,-3 13 24,-18 57 24,21-96-40,-28 169 72,-7 57-24,-2 26 0,9-18 16,4-31-8,-4-6 32,28-197-88,-23 194 72,0 0 24,2-1-40,-3-1 0,3 0 8,0 4-32,21-196-32,-23 196 72,-1 5 8,3 2-8,0 5 8,0 7-16,0 3 16,21-218-80,-21 219 104,3 1 8,8-5-16,-13-3 8,16-1-16,-12-6 0,19-205-88,-4 201 120,-3-4-15,0-4-17,4-8 0,1 0-8,2-12 0,0-173-80,0 168 104,7-7-64,0-12 48,12-13-40,-15-14 8,20-17 0,-24-105-56,7 86 16,14-9 8,-14-11-24,16-17 0,-16-12 0,14-9 0,-21-28 0,7 19-56,16-15 8,-16-1-16,17-1-8,-20 0 72,15 1 0,-19-3 0,7 0 16,14 0 24,-14-7-8,17-12 72,-17 12 24,16-16 40,-23 23-168,19-19 200,-1-7 8,6-16 24,4-21-8,7-30 16,9-31 0,-44 124-240,45-159 208,-1-21-32,-4-30-72,-8-14-72,-1-12-32,-6-17-80,-25 253 80,24-271-96,-1-21-80,-2-19-64,-2-13-64,0-11-48,-1-10-24,-18 345 376,7-346-416,21 2 40,-7 1 24,-2 16 39,2 4 49,0 15 40,-21 308 224,19-292-248,-12 14 16,19 14 16,-22 16 56,15 17 96,-14 21 48,-5 210 16,4-190 48,1 24 8,-5 24 48,0 16 48,-2 18 40,-5 17 40,7 91-232,-10-79 256,-8 13-24,11 8 0,-12 6 25,12 10-9,-3 3 0,10 39-248,-9-31 176,-10 6-56,15 6-56,-3 14-8,2-2 0,0 0 0,5 7-56,-2-4 24,0 4-64,2 0-40,-3 0-64,3 0-56,0 2-64,0-2 264,0 2-304,0 1 15,0-1 17,0 0 96,0 1 56,0 4 72,0-7 48,-2 23-32,0 3 32,-1 11 16,-6 35-40,-17 64 64,-4 65-16,30-201-24,-35 236 16,-5 9 24,5-27-16,0-8 40,5 0-8,-5 0 24,35-210-80,-31 213 64,-1 0 24,-6 4 16,-2 0 8,3 10 1,0 2-9,37-229-104,-38 233 120,6 6-8,-1-1-24,0 3 0,5 2-24,0 0 32,28-243-96,-26 236 136,3-5-24,0-4 24,16-12-24,-14-7-24,14-7 64,7-201-152,-7 193 128,0-3-64,0-3 48,0-12-24,4-2-32,1-7 72,2-166-128,-2 154 80,-1-12-24,3-11 24,0-12-32,0-6-32,0-15 32,0-98-48,0 81 64,0-15-56,0-10 16,5-14-32,0-12 8,-1-9-8,-4-21 8,0 3-32,5-1-40,-5-2-64,5 0 0,-5 0-40,4 0 16,-4 0 160,0-5-104,0-2 0,0 0 80,5-11 80,-5 13 88,5-14 112,-5 19-256,7-23 304,0-14-72,16-43-80,-2-72-64,2-81-96,-23 233 8,21-281 0,-16 6-32,14 20-64,-19 3-8,7-5-32,12-7-24,-15-10 0,-4 274 160,7-283-160,12 3-48,-14-5 40,16 5 24,-14 6 16,-7 274 128,23-264-120,-16 14 16,23 14-32,-23 10 8,19 11 40,-19 16 24,-7 199 64,28-187-40,-21 14-32,16 12-8,-16 11 8,15 10 32,-15 12 32,-7 128 8,18-119 24,-13 9-24,14 5-32,-15 7 0,3 6-8,12 11 8,-19 81 32,5-70-32,2 6-8,0 4-16,11 6-17,-18 5 25,7 7 24,-7 42 24,7-40-16,0 7-16,-2 5 0,0 7-32,-1 14 8,1-11 32,-5 18 24,0 0-72,0-5 32,0 5-80,0 0-16,0 0 32,0 0-48,0 0 152,5 0-144,-5 0-24,0 0-16,0 2 32,0 5 40,0 3 64,0-10 48,0 25 16,0 6 32,-3 11 24,-15 51 8,-10 73 48,-5 58-8,33-224-120,-35 243 152,7-11 8,2-27-64,-2-4 64,5 5 8,2 0-16,21-206-152,-21 205 160,2 1-24,0 6-56,10 3-7,-14 3 31,16 6-16,7-224-88,-19 220 80,12 2 40,0 2-48,0-9-24,-2 0 48,4-7-16,5-208-80,-7 203 88,2-9 40,1-12-48,-1 0 0,3-6-8,-3-6-8,5-170-64,-2 166 104,-1-5-40,1-7-8,2-6 16,-3-6-8,3-9 0,0-133-64,0 127 64,0-8 0,0-9-8,5-12-32,0-14 8,2-9-24,-7-75-8,21 60 0,-16-8 32,13-13-80,-13-8-16,18-10-40,-16-14 0,-7-7 104,21 7-64,-16 0-8,18-5 0,-18-2 8,21 0 32,-19-4 56,-7 4-24,25-22 64,-18 15 24,21-21 0,-21 7 8,22-7 56,-11-9 48,-18 37-200,24-61 224,1-32 8,6-33-32,-1-33-40,0-24-64,1-15 24,-31 198-120,25-203 32,-1-1-40,-17-8-16,21-13-96,-21-13 24,19-12 8,-26 250 88,7-257-88,14-9-8,-14-3-48,14-4-40,-14-3 24,16-2-16,-23 278 176,5-278-168,16 4 32,-14 6-40,14 1 40,-14 10 32,14 17 8,-21 240 96,5-236-56,13 16 24,-13 15-24,14 13 48,-15 10 8,3 13 32,-7 169-32,7-154 64,12 12-8,-19 16 8,7 11-32,0 10 80,-2 7 0,-5 98-112,7-87 80,0 8-8,0 9-48,-3 9-24,3 10 24,-2 11 16,-5 40-40,5-33 32,-1 12-8,1 14-56,-5 0 8,5 0-16,-5 3-24,0 4 64,0 0-80,0 0-24,0 0-40,4 2 8,-4 0 24,0 1-8,0-3 120,0 2-128,0 0-32,5 1 0,-5 4 48,5 11 72,-5 3 48,0-21-8,0 35 32,-5 33-16,-18 72-32,-8 71 16,-1 43 8,-3 8-8,35-262 0,-28 234 8,-3-12 8,8-10-32,-3 3 16,-4-2 56,4-5 8,26-208-64,-28 210 72,0 0 16,-2-2-40,2 7-16,-3 2 32,1 3 24,30-220-88,-35 222 112,4 0-16,-1 2-8,1 1 8,-1-3 8,-3 2 40,35-224-144,-33 215 152,2 2-8,1-7-32,4-4 32,-2-7-8,5-10 8,23-189-144,-21 184 136,0-11-40,12 0-24,-10-12 0,12-11 16,0-14 16,7-136-104,-7 130 104,0-15-32,4-10-24,1-14-40,2-21 16,0-16 8,0-54-32,0 44 8,0-18 0,0-7-56,0-17-24,5-2-24,-5 0-32,0 0 128,0 0-136,0 0 0,4-5-16,1-2 64,0 0 72,0-14 40,-5 21-24,4-4 120,1-3 32,2-19 40,0 0 24,14-13 24,-2-41-16,-19 80-224,25-140 192,3-49-72,0-29-48,-2-15-32,-7 4-16,2 7-8,-21 222-16,7-227 16,19-14-72,-19-4-40,18-17-24,-18-11-16,19-5-16,-26 278 152,7-294-152,16-5-32,-16-5-48,17 0 16,-17 12-24,21 0 24,-28 292 216,18-276-184,1 19 0,0 14-24,-12 28 64,16 17 16,-16 25 48,-7 173 80,21-150-24,-16 17 8,2 21-8,0 11 16,0 15 32,-2 16-8,-5 70-16,4-54 64,-4 10-24,0 11-16,0 10 64,0 16-24,0 0 64,0 7-128,0-5 152,0 5-24,0 0-40,0 0-40,0 2-48,0-2 0,0 3-16,0-1-64,0 0-40,5 1 0,-5-3-8,0 2 32,0-2 96,5 0-112,-5 2-32,0 1 32,0 4 0,0 2 40,0 14 64,0-23 8,-3 26-8,-1 12-16,-15 48 0,-7 78-16,-7 79 40,5 39 16,28-282-16,-23 257 56,14-28-8,-12-11 8,14-1 24,-12-2-32,14 0 8,5-215-56,-7 222 32,0 0 8,3 9-8,1 10 48,3 2 8,0 7-24,0-250-64,0 254 64,7 8 0,14-10 24,-14-4 24,17-7-24,-17-15-8,-7-226-80,25 218 112,-4-15-88,-2-12 24,2-11 40,-2-11-40,0-13 48,-19-156-96,7 147 88,18-6-40,-18-8-8,19-9 8,-19-10 8,12-11 8,-19-103-64,4 96 64,3-17-40,12-7-8,-19-15 40,7-11 8,-2-15-24,-5-31-40,4 18 32,1-15-160,0-1-88,-5-2-32,0 0-40,4-5 56,-4 5 232,5-7-160,0-11 48,2 13 72,0-18 112,0 16 64,0-19 112,-7 26-248,7-21 312,0-12-40,0-16 24,16-54-40,-4-58-80,-19 161-176,21-215 184,2-26-56,-4-6-72,-14 11-32,2-12-48,0-11-48,-3-26 8,-4 285 64,0-299-72,0-12-96,0-7 24,0-7-48,0-9 32,0-2 0,0 336 160,0-337-184,5 1-16,-5 4-48,5 10 48,-1 13 0,1 20 16,-5 289 184,5-274-144,-1 22-24,1 16 56,0 16 56,-5 22-8,4 11 64,-4 187 0,0-171-16,0 15 8,0 11 8,-2 9-24,-3 10 64,5 126-40,-7-119 48,3 7-8,-3 4-24,2 5-32,0 8 24,1 4 0,-1 6 16,5 85-24,-2-77 24,-1 7-32,3 7-40,0 14 24,0 2-32,0 47 56,0-42-64,5 5 16,0 0-72,-1 4-8,3 0-16,0 3-8,-7 30 152,7-28-152,0 4 0,12 1-33,-14 16 17,-1-19 16,3 22 0,-7 4 152,7-7-168,0 0 0,-2 2-56,0 0 0,-1 5 32,1 0 8,-5 0 184,5 0-144,-5 0 40,5 0 24,-5 3 40,4 6 64,1 17 16,-5-26-40,0 28 64,5 9 8,-5 35-24,0 48-8,0 34 0,0 23-24,0-177-16,0 194 32,-7-4 8,0-11-16,0-8-16,-1 2-8,1-5 16,7-168-16,-4 180 32,-1 0 32,0 7-24,1 4 8,1 8 8,1 4 0,2-203-56,-2 211 64,2-1 24,0 5 16,0 2-32,0 5 64,7 5-72,-7-227-64,7 229 64,0 7 8,14 0-16,-16 4 16,13 6 24,-11 1 8,-7-247-104,24 253 72,-17-1 48,23 0-64,-9-2 16,0 0 57,0-7-57,-21-243-72,21 239 128,0-6-16,0-11-40,0-9 16,-2-10 24,2-13-16,-21-190-96,19 179 80,-12-10 8,21-15-32,-10-12-32,-11-18 32,21-14-8,-28-110-48,7 96 48,19-12 24,-7-16-32,-12-15-40,14-15 24,-17-12-48,-4-26 24,7 4-64,12 1-40,-14-5-64,0 0 0,13-5 64,-13-2 64,-5 7 40,19-21 64,-15 14 56,15-23 64,-14 4-8,2 0 16,11 1 72,-18 25-264,5-38 272,2-25 40,19-42-32,-19-51-72,16-36-40,-18-23-32,-5 215-136,4-217 96,1-3-48,-5 3-40,-2-12-40,-5-10 0,0-13-64,7 252 96,-19-262-72,12-11-24,-14-14-80,14-10-16,-14-7-32,14-4 32,7 308 192,-21-311-168,14 3 16,-12 4-8,12 5-8,0 7 16,-2 9 56,9 283 96,-9-269-120,2 12 8,-1 14 0,1 14 8,3 12 48,-3 14 56,7 203 0,-5-192 0,0 15 40,1 11-40,-1 7-8,3 7 40,-3 9-24,5 143-8,-2-137 32,-1 8-8,1 5-64,2 5 16,0 5 16,0 8-16,0 106 24,0-107-32,5 6-24,-1 1-40,1 4-8,2 0 40,12 8 8,-19 88 56,0-87-24,19 8 0,-15 6-64,15 3 40,-12 2-17,19 5-7,-26 63 72,7-67-48,21 1-24,-10 5-24,1 1 32,0 11 24,-1 4 16,-18 45 24,7-37-24,14 9-16,-16 2-24,2 7-48,0 15-16,0-3-8,-7 7 136,5 0-168,-5 0-32,0 0 0,0 0 40,4 2 8,-4 0 48,0-2 104,0 5-72,5 2 0,-5 2 32,0 15 16,0-3 48,0 7 0,0-28-24,-2 47 24,-17 41 0,-2 43-40,0 30 16,-5 10 0,3 4 24,23-175-24,-26 171 24,5-3 24,0-4 8,3 1-16,-3 6 48,-1 7-48,22-178-40,-18 175 80,-1 7-8,-7 5-16,5 7 40,0 5 24,0 2 0,21-201-120,-21 212 120,3 1 0,-3 6-32,2 10 32,10 0 72,-15 7 24,24-236-216,-9 239 216,-12 4-23,14 4-73,-14 6-24,14 4 56,-14 2-40,21-259-112,-7 264 120,0 0-8,-3 2-56,1-4 64,2-5-8,2-14 24,5-243-136,-4 231 144,1-13-40,1-20-32,2-11 8,0-14-16,5-19 8,-5-154-72,4 152 96,3-14-24,0-9-32,12-10 8,-14-12-16,2-2 16,-7-105-48,21 94 48,-14-10-24,14-12-24,-17-16 0,15-14 0,-14-16-16,-5-26 16,5 19-8,-1-17-48,1 1-48,0-1-24,-5-2-16,4 0 16,-4 0 128,0 0-128,0-5 0,5 1 16,-5-3 48,5 0 64,-1 0 72,-4 7-72,5-19 144,0 14 32,-1-18 24,1-5 32,2-10 16,0-39-24,-7 77-224,7-135 176,-2-52-72,-1-40-56,-4-18-56,0 7-24,-4 4 0,4 234 32,-7-252-72,0-5-32,-3-19-40,1-14-16,-10-14-40,15-9 40,4 313 160,-10-320-176,-9 0-8,15-5 24,-3 10 16,2 9 24,3 14 56,2 292 64,0-281-80,0 22-16,0 16 0,4 23 24,15 12 40,-19 19 16,0 189 16,7-175-8,12 9-24,-19 17 0,7 6 16,0 5 32,12 5 16,-19 133-32,0-124 32,4 3 0,3 11-32,-2 2 40,0 10 0,-1 5 0,-4 93-40,0-84 32,0 2-56,5 7 24,-5 0-8,0 1 8,5 1-8,-5 73 8,0-68-64,0 1-16,4 4-8,-4 4 56,0 3 24,5 5 8,-5 51 0,0-49-8,0 4-8,5 8-24,-5 2 40,0 7 8,0 2 16,0 26-24,0-19 8,-3 12-8,1-16 24,0 18 16,2 1 48,-3-1 32,3 5-120,0-5 104,-2 5-16,2-4-32,0 4-24,0 0 0,0-5-32,0 5 0,0 0-56,0 0-80,0 2-32,-2 1-8,-1 4 24,1 0 16,2-7 136,-2 7-104,-1 0-25,1 2 33,0 12 8,-1-2 24,-4 6 16,7-25 48,-7 40-24,-18 30-24,1 28 16,-2 31 48,-2 16-24,3 7 32,25-152-24,-21 151 8,2-3-32,10 1 32,-15-2 0,17 3 16,-14 6-16,21-156-8,-9 159 16,-10 12-32,12 11 8,-11 14 32,11 17-24,-12 11 48,19-224-48,-7 232 48,-14 11-32,14 0 48,-3 4 16,1-1-8,0 4 41,9-250-113,-7 243 80,0-3-48,0-4 32,4-4-8,1-8 16,2-9 24,0-215-96,0 201 96,0-7-24,5-14-32,2-10-8,0-13 24,11-12 16,-18-145-72,7 135 104,12-13-40,0-13-40,-12-10-8,19-13 0,-26-86-16,7 79 32,18-8-16,-4-11-40,0-6 0,0-12-16,0-7 8,0-5-8,-21-30 40,19 22-32,0-13-80,-12 10 8,16-17 0,-16 0-32,-7-2 136,19 0-72,-14 0 16,13 0-16,-13-4 32,14-3 32,-15-12 8,3 14 40,-7 5-40,19-21 72,-14 14-16,2-23 72,0-1 24,11-25 0,-18 56-152,5-95 144,2-36-32,12-31-72,-19-22-32,4-22-8,-4-6-24,0 212 24,-2-213-16,0-4-24,-3-12-24,0-10-16,-2-11 0,3-2-16,4 252 96,-3-262-72,-1-6 24,1-3-40,1 0 8,2 2-16,0 5 0,0 264 96,0-259-72,7-1 16,0 13 8,14 8 8,-16 8 32,18 9 32,-23 222-24,7-210 32,19 9 16,-19 11-40,16 15 0,-16 14 32,21 7 16,-28 154-56,7-143 48,21 10-32,-21 7-48,19 7 16,-19 11 24,19 8 40,-26 100-48,18-89 56,-11 7-16,17 5-48,-17 14 0,18 5 0,-18 4 8,-7 54 0,26-44 16,-19 1-8,12 13-8,-14 9-16,2 14 32,0 0 8,-7 7-24,7-7 8,-3 0 16,-4 2-24,0 5 8,0 0 64,0 0-8,0 0-64,0 0 80,5 0 0,-5 0-56,0 0 16,5 0 16,-5 0-16,0 0-40,4 0 48,-4 0 0,0 0-32,0 0-8,0 0 0,0 3 16,0-3-24,0 2-8,0 0 16,0 3-48,0 0-48,0-1 32,0 1-32,0-5 88,0 5-88,-2-1 24,0 1-24,-1 0-16,1 2 32,0 0 32,2-7 40,-3 18-40,1 1 24,0 5 0,-1 8-24,-4 22 24,-11 18 24,18-72-8,-7 92 0,-15 17 24,15 11-32,-2 8-40,-10 3 40,17 2 8,2-133 0,-5 133 8,1 5 32,-1 0-24,0 7-16,3 9 0,-3 5 0,5-159 0,-2 168 8,0-2-32,-1 2-24,1-7 16,0-9-32,2-14 64,0-138 0,0 126 16,0-14-8,0-11-32,0-15 8,0-8 8,0-18 24,0-60-16,4 54 32,-4-14-16,0-5-16,0-10-40,5-6 64,-5-12-8,0-7-16,0 7 40,0-2-8,0-3 0,0-2-24,0 0-24,0 0 16,0 0-88,5-4-65,-5 4-31,4-5 40,-4-2 88,5-14 48,-5 21 8,0-24 56,5-13 8,-5-40-56,4-59-8,3-50 0,0-15 8,-7 201-8,21-194 32,-16 11 0,14 15-24,-14 9-16,2-4 24,11 2 8,-18 161-24,5-159 24,2 0 0,0-2-40,0 4-16,12 5 56,-19 5-8,0 147-16,18-136 8,-13 6 24,2 13-24,0 12 0,0 11 32,12 10 9,-19 84-49,0-72 48,4 9-8,1 11-16,0 10-16,-1 12 24,1-1-8,-5 31-24,5-23 32,-5 0-32,4 4-32,1 12-8,-5-16 16,5 15 24,-5 8 0,4-18-8,1 13-24,-5-2-16,5 0-41,-5 0 41,4 2 16,-4 5 32,5-7-72,0 3 0,-5-3-24,4 2 0,-4 0 40,5 1 40,-5 4 16,0 0-16,5 0-8,-5 0 8,4 0 0,-4 0 24,0 0-8,0 2 16,0 3-8,0-3-48,0 3-8,0-1-24,0 3 8,0-7 64,0 7-32,0 12 16,0-12 8,0 19 32,0-3 24,0 10-16,0-33-32,0 54 48,-2 18-32,-5 19-32,-2 12 16,-1 2-8,1 5 0,9-110 8,-9 110 8,-1 0-16,3-1-16,-2-3 8,2-8 16,0-10 0,7-88 0,-7 80 0,0-5 16,0-8-40,2-8-8,1-15 32,1-9-16,3-35 16,-2 26-8,0-19-8,2 2-8,0-2-8,0-4 16,0-1-8,0-2 24,0 0-40,0 0-8,0 0-32,0 0 16,4 0 24,-4 0 48,0 0-8,5 0 32,-5 0 40,5-19 0,-5 12 24,4-30 8,1 2 0,-5 35-104,5-56 40,2-38-32,18-32 8,-6-14-16,2-3 56,2 15 0,-23 128-56,24-117 40,-5 17-8,-1 4-8,1 5 0,-12 4-8,16 8 24,-23 79-40,7-75 16,17 14-8,-17 8-32,16 8 24,-16 3 8,16 7 0,-23 35-8,7-35 8,12 9-48,-14 8-16,-1 13-24,3-2 8,-2 2 32,-5 5 40,0 0-40,5 0-8,-5 0 0,5 0 16,-5 0 0,4 0 24,-4 0 8,0 0-8,5 0-16,-5 5 24,5 2 40,-5 2 48,4 15 48,-4-24-136,0 21 136,0 7-40,0 9-16,0 22-32,0 27-8,-2 19-8,2-105-32,-2 122-8,-3-3 0,-2-2-24,0-3 40,0-4 8,2-5-16,5-105 0,-5 101 16,3-6-16,-3-6 0,3-5 72,0-2-56,-1-7 0,3-75-16,-2 68 8,0-5-48,-1-7 16,1-5-8,0-6 24,-1-3 16,3-42-8,0 32-8,0-6 0,0-7-8,0-12 8,0 2 24,0-2-8,0-7-8,0 2-48,0-2-48,0 0-24,0 0 16,0 0 16,5 0-8,-5 0 96,0 0-24,5-4 40,-5-3 72,4-19 104,1 3-40,0-10 16,-5 33-168,4-42 112,3-35-79,17-26 15,-17-14-32,19-2 24,-19 2 0,-7 117-40,25-112 32,-6 0 16,0 0-24,2 2 32,0-2-8,-14 0-16,-7 112-32,30-120 56,-11 8-40,-1 5-8,1 11 48,-12 12-40,19 9 16,-26 75-32,7-58 80,0 11-32,0 12 0,-2 14-8,-1 21-88,1-7 40,-5 7 8,0 0-8,0 0-16,0 0 8,0 0-16,5 0 0,-5 0-8,0 0 40,4 0-48,-4 0-40,5 0-24,-5 2 48,5 1 0,-5-1 56,0-2 8,4 7 32,-4 2-32,0 15 48,0-1 16,0 5-16,0 14 16,0-42-64,0 70 64,-4 28-48,-3 21-72,-3 15 64,1-1-72,0 2 0,9-135 64,-19 127 16,12-8-104,-2 0 64,-15-7 40,17-7-24,-12-2 24,19-103-16,-7 93 16,-2-2-56,-10-6 24,12-8 16,-11-10-16,11-1 48,7-66-32,-10 56 24,-8-5-8,13-13 16,-2-10-16,0-19 56,0 12 48,7-21-120,-5 3 168,3-3-56,0 0-48,-1 0-56,3 0-32,0 0 24,0 0-64,0 0 24,0 0-72,0-5 24,0 0 72,0-2 8,0 7 8,0-23 32,0-3 0,0-9-72,0-19 16,7-34 24,12-34 24,-19 122-24,5-133 88,13-7-72,-13 11 0,2 5-8,0 0-8,12 3 56,-19 121-56,4-131 56,1 3 0,2-3-24,0 2-32,0 1 56,12 11 16,-19 117-72,0-103 80,4 12 64,1 16-32,-5 12 0,0 16 48,0 10 0,0 37-160,0-23 224,0 2 24,0 16 0,-2-2-24,-1 2-8,1 1-32,2 4-184,0 0 168,-2 0-64,-1 0-56,3 0-24,0 0-56,0 0 8,0 0 24,0 0-40,0 0-8,0 0-8,0 0-16,0 0 24,0 2 16,0-2 32,0 2-40,0 1-16,0-1-24,0 0-16,0 1 8,0-1 8,0-2 80,0 5-104,-2-1 8,0 1-48,2 0-8,-3-1 0,1 1-16,2-5 168,-2 7-144,-1 2 24,1 12 0,0-2 8,-1 4 48,-4 10-8,7-33 72,-18 59-64,-1 27 0,-2 19-24,2 5-8,10 0 32,-12-5-8,21-105 72,-5 96-72,-2-14 16,5-15-48,0-6-24,2-10 48,0-4-24,0-47 104,7 45-72,11-8 40,-11-2-64,17-5 23,-6-2 9,-11-4-16,-7-24 80,31 21-64,-13-12-16,3 12 16,3-18 8,-1 4 80,-2-3 24,-21-4-48,21 3 88,5-3 8,2-5-48,5-2-8,-1-14-8,3 14 33,-35 7-65,38-31 56,2 6 16,2-3-24,4-3-8,1-4 16,4-2-8,-51 37-48,54-40 64,5-2 24,-3 0-48,7-2-8,0-1 32,-2-4-24,-61 49-40,58-44 80,0-5 0,-1 0-40,-6-5-16,3 3 24,2 1-24,-56 50-24,56-44 48,0 0 0,0 4-72,-2 3-16,-1-1 40,-1 5 16,-52 33-16,51-35 40,1 3-8,-1 1-32,0 3-40,-1 5 32,-1 2 16,-49 21-8,51-21 24,-2 14 0,0-21-32,3 9 24,-3 0-24,0 1 8,-49 18 0,51-19 16,0 12-32,1-14 8,-1 16-8,-2 1-8,-4-1 16,-45 5 8,42-5-8,-2 5-8,-5 0-8,-3 0 8,-1 3 16,-1 4 0,-30-7 0,23 7 8,3 2-16,-5 0-48,0 1 24,0-1 40,-14 12 8,-7-21-16,26 7 48,-19 12-24,16-12-48,-16 2-8,12 10 32,-14-14 0,-5-5 0,7 7 24,0 2-8,-3-2-16,1 0 16,0 0 48,-5 0 64,0-7-128,4 5 184,-4-1 56,0 1 32,0-3 40,0 1 64,-2-1 24,2-2-400,-2 2 360,-3 1-48,-2-1-88,0 0-48,-12 1-64,12-1-32,7-2-80,-23 2 64,2 1-56,0 1-16,-10 1-8,-6 0 32,-10-1-8,47-4-8,-53 7 8,-8 0-8,-2 0-8,-10 12-16,-4-12 48,-2 2-16,79-9-8,-80 10 0,1-1-8,-1 0-32,3-2 0,0 0 8,0-2 0,77-5 32,-75 2 8,5 1-24,3-3-16,-1 0 8,2 0 16,-1-5 16,67 5-8,-68-5-8,2-13-32,1 18-64,2-19 24,-2 14 40,-3-2 8,68 7 32,-73-18 0,1 13-40,-8-2-8,1 0 24,2 0-16,2 0 24,75 7 16,-72-5-16,4 1-8,0-1 8,0 0 8,8 1 8,-1 4-56,61 0 56,-58-5-96,6 5-8,3-5-24,5 5 72,-1 0 32,8-4 16,37 4 8,-35 0-16,7-5 8,0 5-24,7-5 16,11 1-8,-8 4 24,18 0 0,-5-5-8,-2 5-96,2-5-144,3 5-160,0 0-112,2 0-16,0 0 536,-3 0-488,3 0 104,0 0 87,0-4 113,7 4 88,0-5 72,-7 5 24,21 0 0,-14-5 0,17 5-24,-3-4 16,4 4 24,4-5 8,-29 5-24,30 0 32,12-5 32,16 5-16,8-4 24,6 4-24,5 0-16,-77 0-32,82 4 24,-2 3-24,4 12 41,4-12-33,4 2 40,3 12 16,-95-21-64,103 7 64,0 12-24,-3-12-8,-1 0 16,1 12-8,5-12 32,-105-7-72,110 7 64,-3 2-16,10 0-24,-2-2 16,-1 0 0,10-2 0,-124-5-40,126 2 64,0 1-32,3-1-16,-5 0 40,0-2-24,-5 0 24,-119 0-56,124 0 64,-5 0-64,5 0-8,-3-4 32,3-1 24,4-2 32,-128 7-80,122-7 56,4 0-16,-7 0-56,3 2 32,-8-2 8,-4 0-8,-110 7-16,110-4-8,-5-3 0,-2 2-32,-3 0 80,-2 1 32,-2 4 0,-96 0-72,96 0 112,-5 0-96,-4 0 16,-6 0 0,1 2 0,-5 5-8,-77-7-24,80 7 16,-8 0-40,-2 12 16,-9-10 24,0 10 16,-5-12 16,-56-7-48,56 18 8,-5-13-24,1 4 0,-6 1 0,1-1 24,-7 1-16,-40-10 8,35 9-16,-2-2-40,-10 0 0,-4 0 16,-12 0-8,11 0 48,-18-7 0,0 7 0,5-2 24,-5-3 96,0 0 80,0 1 80,0-1 48,0-2-328,0 2 312,0 3-120,-2 0-72,-8-1-80,-13 1-48,2 0 8,21-5 0,-26 4 16,-6 3-24,-15 0 0,-23 12 48,-19-12 0,-9 16 24,98-23-64,-103 19 80,3-10-40,-6 12 0,6-14-8,-1 12-24,101-19-8,-95 5 40,1 2-8,-6 0-72,-1 0 0,-4-5-40,0 3 24,0-3 64,105-2-8,-108 3 0,1-1 0,-3-2-24,-2 0 24,4 0 0,-4-5 24,112 5-24,-112-4 40,-2-1-64,-1-2 0,1 2 0,2-2-8,-1 3 32,113 4 0,-112-5 80,0 5-48,0 0 40,-3 0 48,3-5 24,112 5-144,-110 0 232,-2 0 24,0 0-32,2 0-56,1 3-7,1-1-49,108-2-112,-98 2 96,2 1-32,5 4-64,5-3-24,4 3-8,2 0 48,80-7-16,-74 10 16,-1 8 16,9-13-48,6 4-64,6 10 32,5-12-40,49-7 88,-45 7-32,8 2-32,4-2-25,5 0 1,5-2 8,2 0 8,21-5 72,-9 4-64,-12 1-16,16-3-64,0 1-72,3-1-120,0-2-136,2 0 472,-3 2-600,1-2-40,2 3-8,0-1 56,0-2 176,5 2 135,-5-2 281,4 0-112,15 0 128,-12 0 16,23 0 32,-4 0-8,7-4 25,-33 4-81,42-7 72,23-24 32,24-4-32,23-7-48,10-9 16,8-3-24,-130 54-16,129-56 40,6 0 40,-1 0-8,3 2 16,-3 3 8,8-1-8,-142 52-88,140-53 96,1 4 0,1-3-48,5 3 16,-2 2 8,5-2-8,-150 49-64,149-46 120,5 1-8,5-2 8,5 3 8,-8 4-32,1 3-16,-157 37-80,157-37 88,-1-1 0,-2 5-16,3 1 16,-1 1 48,1 10-24,-157 21-112,163-25 96,-4 6 48,-2 0-104,-3 12-8,-4-11 16,-3 13-40,-147 5-8,147-5 16,-2 1 24,-10 4-24,3 0-16,-7 0 32,2 0-8,-133 0-24,126 4 32,3 3-16,-8 0-48,1 12 16,-5-14 16,-3 4 8,-114-9-8,110 19-8,0-10-24,-10 12-8,1-14-16,-8 16 56,-9-16 16,-84-7-16,85 24 16,-4-15 8,-6 12-24,0-14-16,-10 16 32,-6-16-24,-59-7 8,53 22 24,-4-15 0,-6 14-48,-4-14 8,-4 2-8,-4 10 8,-31-19 16,25 7 0,-1 2-8,-6 10-8,-11-15-48,12 3 8,-14 0 8,-5-7 48,4 7-40,-4 0 16,5 0-16,-5-2 0,0 0 40,0-3 64,0-2-64,0 2 128,0 3 16,-2 0 0,-5-1-72,-12 1-8,-2 2-32,21-7-32,-33 9 8,-23 15 24,-30 1-16,-22 4-8,-15 1 32,1-2 8,122-28-48,-119 28 56,4-5-32,3 1-32,0 1 32,-2-1-16,-3 1 72,117-25-80,-126 26 80,-1 2-40,-1-2-16,-5 0-56,0 4 16,-5-2 0,138-28 16,-138 28-8,2 5-8,-6-3-8,6 5-32,5-4 32,-4-6-8,135-25 32,-131 26 8,0 0-8,3-1-32,-1 1-16,5 0 48,1-3-8,123-23 8,-124 24 0,5-1 0,2 0-80,7 1 0,0-1-8,7-4 32,103-19 56,-95 9 8,-1 14-8,5-18 16,4 4 8,3 10 0,9-17 8,75-2-32,-70 5 40,7 2-40,5 0 0,4-5 0,5 3 40,7-3 8,42-2-48,-38 0 64,10 3-40,5-3-32,14 2 0,-1-2 8,3 0 0,7 0 0,-4 0-32,1 2-88,3-2-88,0 0-64,0 3-32,5-1 32,-5-2 272,5 2-168,-1 1 88,15-1 72,-12 0 56,26-2 32,-1 0-16,-32 0-64,47 0 48,33-7 0,18-16-48,14 16-16,7-19 40,-2 19-32,-117 7 8,114-25-32,1 18 40,-1-12-24,1 12 72,2-12 48,-3 15-24,-114 4-80,119-21 88,5 14-72,0-12-24,2 12 16,3-12 8,-3 15 24,-126 4-40,131-19 32,0 14-24,2-14-8,2 15 16,-2-15 32,5 14-8,-138 5-40,138-18 48,2 11-24,0-12-16,1 14 8,-6-13 16,1 13-24,-136 5-8,135-7 16,1-14-16,-5 16-32,-1-2 72,-1-11-16,-3 18 16,-126 0-40,126-7 72,-2 0-64,-5 0 0,-7 2 16,-4 0-16,-5 1 24,-103 4-32,103-5 24,-10 5 0,0 0-24,-6 0 16,-8 0 0,3 0 8,-82 0-24,73 0 40,-8 2-8,-4 1-40,-8-1 8,-3 5 8,-8-2 0,-42-5-8,37 4 32,-4 3-32,-5-2-24,-7-3 8,-14 1 0,14-1 16,-21-2 0,0 2 16,4 1 24,-4-1 40,0 0 80,0-2 88,0 3 72,0-3-320,0 0 328,0 0 1,-2 0-57,0 0-8,-1 0 16,-4 0-72,7 0-208,-9 0 176,-17 0-144,-2 0-96,-7 0 8,-21 0-8,-33 0 64,89 0 0,-119 2 32,-14 0-32,2 1-48,7-3 48,8 0 0,3 0 16,113 0-16,-112 0 48,-2 0-64,-5-5-8,-5 5 24,-2-5-8,2 1 40,124 4-32,-126-5 16,2 0-24,5 1-48,-3-1 32,3 0 24,-3 1 56,122 4-56,-119-5 80,2 0-40,-2 1-24,2-1 0,1 0-24,-3 1 0,119 4 8,-117-5-16,2 5-56,5-5 8,1 5 40,3 0 24,1 0 24,105 0-24,-103-5 8,5 5-16,3-4-40,1 4 16,10 0 8,0 0 24,84 0 0,-77 0-8,-3 0-24,6 2 0,1 3-16,10 0 16,2-3 32,61-2 0,-49 2-40,5 3 0,6 0-8,6-3 8,4 3-24,4-3-8,24-2 72,-18 2-80,11 1-48,0-3 24,4 2-64,1-2-113,2 0-71,0 0 352,0 0-432,0 0-8,0 2 136,5 1 128,-1-1 168,15 0 104,-19-2-96,19 7 104,4 0-64,7 0 0,12 0 8,33 0-16,35 0 32,-110-7-64,131 7 40,11 0-40,1-4-16,-1-1 32,-1 0-16,-1 1 16,-140-3-16,140 2 40,3 0-40,-3 1 16,7-1 40,7-2-32,3 2 32,-157-2-56,161 0 24,5 0-24,0 0-40,4 0 16,3 0 8,2 3 16,-175-3 0,176 0 72,8 0-48,1 2-8,-3-2 16,5 2 0,-9-2 16,-178 0-48,179 3 80,4-3-48,-3 0 8,0 0 8,4 0-16,-9 0 40,-175 0-72,176 0 64,-11 0-40,-3 0 8,-1 0 0,-9 0 0,-3 0 40,-149 0-72,148-5 64,-4 5-48,-8-5 8,-1 5-16,-11 0 0,-5 0 24,-119 0-32,113-4 56,-8 4-88,-5 0-8,-9 0 24,-7 0-16,-4 0 64,-80 0-32,70 0 56,-5 2-56,-13 0-8,-6 1 24,-10-1-16,-6 0 8,-30-2-8,21 3 24,-14-1-56,0 0 24,0 1 24,-2-3 48,-5 0-64,0 0 136,0 2 73,0-2-9,-3 0 16,1 0-32,0 0-40,2 0-144,-3 0 120,-4 0-64,-14 0-80,-2 0-40,-12 0 32,-10 0 32,45 0 0,-84 0 24,-30 0 72,-19 0-64,-5 0 0,7-5 48,7 1-72,124 4-8,-119-5 64,0 0-8,0 1-32,-5-1-16,-7-2 40,2 2-16,129 5-32,-126-7 32,-2 3 8,-1-3-80,-2 2 8,3 0 8,-8 1 0,136 4 24,-133-5 24,-5 0-16,1 5-40,-4-4 16,6 4 16,-5-5 8,140 5-8,-136-5 8,3 5-16,2 0-56,0-4 8,5 4 32,2-5 24,124 5 0,-121 0 24,4 0 16,2-5-40,6 5-8,3-4 16,8 4-16,98 0 8,-95 0-24,6 0 16,5 0-40,4 0-16,8 0 56,9 2-24,63-2 32,-59 2-56,6 5 48,6-2-72,2 0 56,13-1 24,4-1-8,28-3 8,-21 2-32,14 0-64,0 1-88,4-1-80,3 0-57,0 1-71,0-3 392,0 0-432,0 2 88,5 0 72,0 1 120,2-1 144,18 3 24,-25-5-16,26 4 72,9 1-16,17 0-16,43-1-8,43-1 8,23-1 8,-161-2-48,164 0 40,-8-5-8,1-2-16,-5 0-16,0 0 32,-5 0 0,-147 7-32,147-7 40,12 3 8,2-3-24,0 2 8,8 0-8,1 1 16,-170 4-40,173-7 64,7 0-32,2 0-16,-2 2 16,2 0 8,3 1 32,-185 4-72,182-5 72,5 0 0,0 0-40,-5 1-16,5-3-16,-9 0 24,-178 7-24,175-5 24,0-2 0,-4 2 8,-3-2-8,0 3 16,-4-3-8,-164 7-32,161-7 48,-4 0-16,-8 2-8,-6 0-48,-1-2 8,-11 3 24,-131 4-8,126-5 24,-7 0 16,-4 1-8,-8-1-48,-1 0 32,-8 1 0,-98 4-16,86 0 32,-6-5 0,-13 0-16,-6 1-32,-3-1 16,-8 5 32,-50 0-32,42-5 41,-7 1 39,-12-1-64,-2 0 16,-16 5 64,-1 0 56,-4 0-152,0-4 240,0 4 160,0-5-40,0 5-40,0 0-16,0-5-152,0 5-152,-2 0 152,0 0-56,-1 0-72,1 0-8,-5-4 8,-12 4-16,19 0-8,-9-5 0,-21 0-56,-3 1-136,-9-1-8,-47-2 48,-37-19 88,126 26 64,-143-7 48,-4-14-48,14 14 16,9 0 0,10 0-8,2 0 64,112 7-72,-113-5 0,-3 1 16,-4-1-24,-3 5 0,-6-5 40,3 5-24,126 0-8,-131 0 24,-4 0-32,-1 3-40,-2 4 0,-2 0-8,0 0 0,140-7 56,-138 7 24,-2 2-48,2 0 8,-2 1 24,4 9-40,-2-12 32,138-7 0,-142 9 0,6 14-32,-2-16-40,5 14 8,2-14 8,5 14 0,126-21 56,-126 10-32,7 13-8,-3-14-32,8 19 24,2-9-8,4 2 0,108-21 56,-100 21-32,-1-2 8,8-10-40,2 15 16,11-17 16,10 14 0,70-21 32,-63 7-16,7 2-16,7 10-56,7-17-8,12 5 16,4 0 0,26-7 80,-9 5-56,-10-3-40,17 3-96,-1-3-73,3-2-63,0 2-48,0-2 376,0 3-360,7-1 96,0 0 96,12 1 152,-14 1 80,23 1 16,-28-5-80,32 2 88,20 1-56,39-3 0,37 0 0,29-21 8,11 14 8,-168 7-48,159-21 40,-5 16 0,-4-14-32,-1 15 16,-4-3 24,7 0 0,-152 7-48,152-7 56,9 0-24,5 2-24,2-2 0,5 2 0,5 1 24,-178 4-32,177-5-8,5 0 0,1 1-8,-1-1 16,7 0 56,1 1 0,-190 4-56,191 0 56,1 0-40,-1 0-64,1 0 8,4 0 32,-9 0 8,-187 0 0,196 0 40,-4 0-24,2 0-24,0 0 16,-7 0 24,-3-5 40,-184 5-72,183-5 64,-8 0-24,0 1-32,-9-1 0,-5 0 16,-7 1 0,-154 4-24,150-5 40,-12 0-32,-5-2-8,-7 0 0,-4 0 0,-10 0 24,-112 7-24,98-4 32,-5-1-16,-4 0 8,-12 1-8,-4-1 32,-13 0-8,-60 5-40,52-4 8,-13 4-16,-6-5-24,-14 5 24,-12 0-8,-2 0 56,-5 0-40,4 0 80,-4 0 25,0 0 39,0 0 48,-2 0-8,-5 0-8,7 0-176,-7 0 120,0-5-112,0 5-48,-12 0-56,-9-4-8,-12 4 16,40 0 88,-60 0-56,-52-5 16,-40 5 40,-14 0 0,0 0 24,12 0 8,154 0-32,-150 0-16,8 2-24,-6 1 8,8-1 24,-7 3 24,-3 2 8,150-7-24,-147 7 32,-2 0-64,-3 0 24,7-3 16,-5 3-32,3 3 80,147-10-56,-149 7 40,4 0-16,-2 0 16,-1 0-24,1-3 16,2 3 0,145-7-32,-140 7 16,5 1-24,2-6 32,4 5 24,1-5 16,11 3 16,117-5-80,-115 5 16,10-3-32,12 3-8,1-1 32,8-1-16,7-1 8,77-2 0,-72 2 0,11 1-40,10 1 8,9-1 32,7-1-32,9 0 16,26-2 16,-23 0-8,15 0-32,1 0-8,3 0-32,1 0-80,3 3-88,0-3 248,0 2-297,0 0-63,5 1 88,0-1 104,-1 0 112,15 1 128,-19-3-72,21 2 88,7 3-40,12-1-16,25 1-8,45 0-24,28-3 32,-138-2-32,150 2 0,-1 1 0,-2-1 0,-6 0 0,1 1-32,-4-1 8,-138-2 24,142 2-32,-4 1-24,5-1 56,4 0-16,0 1 32,7-1-8,-154-2-8,157 2 8,-1-2-8,3 3 16,3-3 8,-4 0 16,1 0 8,-159 0-48,162 0 24,3 0-8,-6 0-16,3 2 0,-6 0-16,-156-2 16,154 3 32,-2 1-16,-5-1-32,-2-1 32,-5 3-8,-2-3 24,-5 0 16,-133-2-48,131 0 48,-5 0-32,-9 0 0,-7 0-16,-7 0-16,-103 0 16,93 0 88,-6 0-56,-12 0 8,-10 0 24,-11 0-64,-7 0 56,-47 0-56,35 0 48,-10 0-16,-6 0-24,-14 0-8,-5 0 80,0 0 97,0 0-177,0 0 224,0 0 48,-3 0-48,1 0-40,-5 0-48,0-4-96,7 4-40,-19 0-56,10 0-96,-26 0-64,-5 0 40,-23-5 120,-51 0 56,114 5 0,-159-7 64,-21-11 0,5 18-88,9-5 16,14 5 16,7 0-8,145 0 0,-143 0 16,8 0-16,2 2-56,-8 5 32,-1 0 24,-1 0 16,143-7-16,-142 19 32,-1-12 8,6 2-32,-1 1-24,2 8 24,3-11-32,133-7 24,-126 7-8,-3 17 32,8-17-72,4 12 8,2-12 32,13 0-16,102-7 24,-103 9 8,12-2 16,9 2-32,7-2 8,3 0 8,9 0-16,63-7 8,-56 7 8,7-4 0,11-1-16,12 0-16,3 1 40,16-1-48,7-2 32,-7 2-56,5-2-32,2 0-120,0 3-89,0-3-47,0 2-32,0-2 376,4 2-304,1 1 152,2 1 72,16 1 112,3 0 24,12-3-24,-38-2-32,70 0 40,42 0-8,35-7-24,17-14-24,-6 14 24,-3-14 8,-155 21-16,142-7 24,1 0-8,-5-12-16,-3 19-16,5-7 16,7 3 32,-147 4-32,143-7 8,4 0 24,-2-1-32,0 1-32,-3 0 48,6 0 8,-148 7-24,140-4 32,0-1 16,-2-2-24,-3 2-16,-4 1 0,-2-1 16,-129 5-24,124-5 24,-8 1 24,-8-1-64,-3 0-24,-12 1 24,-8-1 16,-85 5 0,74 0 56,-11-5 8,-4 5-48,-10 0-24,-16 0 16,-3 0 8,-30 0-16,7-4 40,12 4 24,-19 0-16,0 0 64,0 0 64,-3 0 56,3 0-232,-2 0 257,-3 0-9,-2 0-112,-2-5-80,-10 5-88,10-5-64,9 5 96,-37 0-120,-5-4 40,-45-1 48,-53 0 40,-38-2 64,-13 0 16,191 7-88,-187-7 56,12 0-16,9 0-48,7 0-8,5 0 8,-3 0 16,157 7-8,-166-4 56,-7-1 0,-2 0-40,-5 1 16,-2-1-16,2 0 0,180 5-16,-185-4 32,1 4 16,4 0-72,-2-5 0,2 5 24,2-5-8,178 5 8,-182-4 40,7-3-8,2 0-16,2 2-8,10-2 56,0 0 0,161 7-64,-164-5 64,5 0-8,3 1-64,-1-3-8,12 2 8,-2 0 8,147 5 0,-140-7 0,2 3 8,7-1-16,5 0 0,5 1 24,4-3-32,117 7 16,-112-7 8,-1 0-16,11 0-24,4 0 40,2 0-16,5 0 8,91 7 0,-89-7 16,7-12-16,10 14-8,2-2 0,2 0-8,7-11 8,61 18 8,-58-5 0,2-2-8,6 0-24,4-12 8,6 19 32,0-7-48,40 7 40,-35-18 40,3 18-40,-3-7-8,6 0 48,1-1-16,3 1 0,25 7-24,-24-4 32,3-1-64,0 0-16,12 1 16,-17-1 0,19 0 56,7 5-24,-18-4 32,13-1-24,-4 5-8,-1-5 0,1 5 0,2-4 16,7 4-16,-7 0 16,0-5-24,0 5-24,0-5 32,0 5-8,0 0 8,7 0 0,-7 0 32,2-4-64,0 4-8,1 0 0,-1 0 0,0 0-8,5 0 48,-4 0-32,-1 0 16,-2 0-48,0 0 16,0 0 32,0 0 0,7 0 16,-7 0 0,-2 0 0,-10 0-32,12 0-8,-2 0 16,-12 0 24,21 0 0,-7 0 16,-19 0-32,7 0 8,-4 0 0,-8 0 16,1 0 16,30 0-24,-37 2 32,-3 0-32,3 1-24,-3-1 16,-7 0-8,3 1 8,44-3 8,-42 2 8,-3 0-16,-1 1-16,-4-1 40,-1 0 24,0 1 32,51-3-72,-49 0 48,-3 2-16,-2 0-64,3 1 8,0-1 16,-1 0 8,52-2 0,-51 3 8,-3-1-48,0 0 16,1 1-8,1-1 24,3 0 40,49-2-32,-49 3 0,2-1-24,5 3 0,0-3 8,3 0 16,-1 1 16,40-3-16,-38 2-16,3 1-8,0-1 0,5 0 8,0-2 16,6 3 16,24-3-16,-21 0 16,14 0-32,-14 0 0,17 0 0,-4 0-24,4 0 0,4 0 40,-5 0-128,3 0-113,-1 0-71,3 0-40,0 0-16,0 2 0,0-2 368,5 2-256,2 1 80,14-1 112,-2 0 120,4 3 0,8 2-8,-31-7-48,37 7 40,24 0-40,18 12 16,12-12-8,10 2-8,2 0 24,-103-9-24,105 10 0,0-3-8,-2 2 16,-1 0 16,1-2 8,2 0 8,-105-7-40,101 7 16,4 0-16,0-2 32,3-3-8,-1 3 32,1-3-16,-108-2-40,102 5 24,-1-3-16,-3 3 16,-2-3 16,-3 1 8,-2-1-8,-91-2-40,89 2 48,-5 1-16,0-1 8,-6 0-8,-4 1 0,-8-1-8,-66-2-24,65 2 48,-9 3-48,-2 0 16,-7-3 24,-5 0-16,-10 1 32,-32-3-56,28 2 56,-9 0-56,-12-2 24,0 0 80,-2 0 64,-5 0 96,0 0-264,0 0 337,0 0-1,0 0 16,0 0-24,-2 0-120,-1 0-48,3 0-160,-7 0 24,-16 0-120,-3 0 8,-9 0-48,-19-4 32,-37-3 80,91 7 24,-121-19-24,-17 14 8,-5-2 0,5-11 16,10 18 0,6-5 16,122 5-16,-123-5 32,3 1-56,-6-1 16,0 0 16,0 1-16,-3-1 40,129 5-32,-128-5 40,-1 1-64,6-3 24,-6 0 16,3 2-16,-5-2 56,131 7-56,-126-7 32,-7 0-32,7 0 8,-5 0-40,2-12 32,1 15 32,128 4-32,-129-7 24,5 0-40,1 0 16,-1-12 72,2 14-24,1 0 24,121 5-72,-122-7 72,3 0-136,2 0-16,0-11 40,1 18-8,1-7 64,115 7-16,-112-5 8,4-2-32,3 2-24,0-2 24,0 3-8,105 4 32,-100-5-16,-1 0 56,1 1-80,6-1 24,-2 0 16,8 1-24,88 4 24,-89-5 0,2-2 0,-1 2-56,3-2 24,4 3 24,4-1 16,77 5-8,-73-5 0,-2 1 16,5-1-88,-2-2 8,6 0-16,3 0 0,63 7 80,-63-7 0,3 0 0,3 0 48,-3 0-40,-1 0-8,5 0-8,56 7 8,-54-7 0,0 0 16,5 0-24,3 0 16,-3 0 8,4 0-16,45 7 0,-47-7 0,-2 0 0,0 0-24,0 2-16,-2 0 48,2 1-32,49 4 24,-49-5-8,2 0 0,0 5-72,0-4 48,1 4-40,-1-5 8,47 5 64,-47 0-56,1 0 8,-1 0-8,0 2 0,0 1 16,3-1-24,44-2 64,-42 2-48,2 1-1,-2 1-7,-2 6 24,-5-3 48,2 2 0,47-9-16,-47 7 8,0 2-40,3 1-24,0-1-16,-1 10 64,1-12-40,44-7 48,-44 9-32,-1 1 8,1-1-40,-1 0 24,1 1 8,-3-1 0,47-9 32,-44 9-16,-1 1 8,1 8-48,4-13 16,5 2 32,0 2 0,35-9 8,-30 10-24,-1-1 24,1 0-32,0-2-8,4 3 40,-2-3-40,28-7 40,-26 7-40,5 0 16,3 0-24,11-3 24,-14 1 16,14 0-32,7-5 40,-7 2-40,-1 0-24,1 1-40,0-1-32,5 1-8,0-1-32,2-2 176,0 2-192,0 1-24,0-1-32,0 0-24,0 1 32,0-1 48,0-2 192,4 2-120,3 1 80,0 1 40,1 1 8,10 0 32,-11 2 0,-7-7-40,26 7 48,-7 0 0,4 0-16,5 2-16,9 10 0,10-12 32,-47-7-48,56 21 72,12-12 0,7 14-24,6-13-24,-1 11-24,-1-14 48,-79-7-48,77 9 48,1-2 0,-1 2-8,2-2-16,3 3 24,4-3 8,-86-7-56,84 7 64,3-5-16,-1 1-24,5-1-24,1 0 88,1-2-8,-93 0-80,91 3 104,0-3-8,0 0-88,5 0-8,-7 0 0,0 2 32,-89-2-32,86 0 40,-4 0-8,-3 0-16,1 0-8,-5 0 24,-3-5 0,-72 5-32,66-4 8,-8-4 0,-4 1 24,-3 0 0,-4 3 48,-5-1-8,-42 5-72,37-5 64,-4 5-32,-7-4-24,-8 4 24,-11-5-16,0 5 88,-7 0-104,5 0 120,0 0 64,-5 0 48,0 0 32,0 0 65,0 0-57,0 0-272,0 0 216,0 0-80,0 0-112,-7 0-72,-14 0-56,-3 0-32,24 0 136,-32-5-96,-8 5 32,-35-4 40,-28-3 32,-21 0-16,-2 0 32,126 7-24,-121-7 32,6 0-16,8 2-32,2 0 0,-3-2 16,8 0 24,100 7-24,-101-4 32,-2-3-8,1 2-80,-3 0 0,2 1 24,-2-1-24,105 5 56,-108-5 0,3 1 8,-5-1-40,3 0 40,2-2 16,-5 3-24,110 4 0,-110-5 8,-5 0-24,3 1-64,0-3-1,0 2-7,-3 0 72,115 5 16,-112 0-56,3-4 24,-4-1-24,4 0-16,3 5 24,4 0-8,102 0 56,-94-4-24,3 4-40,-5 0 8,3 0 24,-1 0-40,6 0 24,88 0 48,-85 0-64,1 2-8,5 3 24,-3 2 24,7 0-88,-4 0 24,79-7 88,-73 7-136,3 0-16,-2 0 56,6 11 8,-1-11 8,4 14 0,63-21 80,-63 7-72,2 17-24,2-3-8,-1 0 0,-1 0-16,-2 4 48,63-25 72,-63 22-88,0-1-8,9 0-8,7 0 8,3 0 16,6 0 16,38-21 64,-37 18-56,4 1-32,5-10-32,5 15 16,4-15-16,12 12 0,7-21 120,-18 7-136,15 12-40,-1-14-24,1 4 0,1 0 24,2 10 32,0-19 144,0 7-104,0 2 23,5 10 33,2-12 32,11 2 24,-11 10 40,-7-19-48,33 7 40,2 2 17,12-2-25,20 0 0,18-4 24,20-3 0,-105 0-56,114-5 80,10-14-24,-5-2-8,-2 0 32,2-7-16,7 0 32,-126 28-96,127-30 168,3 4-8,-3-7-16,3 8 8,6-8-72,4 3 8,-140 30-88,143-31 120,-1 1-40,1-5-32,-1 2 8,-2-2-8,1 0 8,-141 35-56,135-30 96,3-1-32,-10 1-8,1 0 0,-1 1 16,-8 1 16,-120 28-88,112-25 72,-5 1-16,-11-1-32,-7 4 16,-5 0 32,-5 2-8,-79 19-64,73-7 40,-10-14-64,-9 14 8,-10-12 8,-7 19 24,-4-7 32,-33 7-48,21 0 0,-14-4-16,0 4 8,0 0 24,-7 0 64,0 0 24,0 0-104,0 0 160,0 0 24,-2 0 32,0 0 16,-1 0-40,1 0-56,2 0-136,-10 0 48,-13 0-80,-5 2 16,-12 3 0,-39 16 32,-47 2 0,126-23-16,-157 33-32,-6-3-16,-1 3-24,1-3 24,8 0 16,3-6 0,152-24 32,-144 28-24,-4 2-64,1-4 0,0 2-8,0 0-8,2 0 56,145-28 48,-145 28-32,-4 2-32,4-1 8,-5 1 24,8-2-64,-1-2 32,143-26 64,-140 30-160,7 5-8,0-5 0,6 1 16,8 1 88,2-1 8,117-31 56,-114 35-40,-3 0-40,5-2 16,2-1 8,5-4-16,7 3 32,98-31 40,-98 30-40,9 1-48,2-3 24,10 0 16,7-5 0,3-2 40,67-21 8,-64 23-8,11-4-48,1 0 16,10-10 16,5 14-24,4-13 16,33-10 32,-28 19-64,5-15-48,13 3-16,-11 0-32,17 0-48,-1-2-40,5-5 248,-2 5-312,-1-1-97,3 1 33,0 0 48,5 2 88,0 0 120,-5-7 120,4 7-56,15 0 8,-12 0 40,23 0 32,-2 0-16,8 0 40,-36-7-48,58 4 40,24-1-40,18-1 16,17-2 48,0-5 0,0-2 24,-117 7-88,121-21 112,5 17-56,3-17-8,6 2 24,-1 12-8,-134 7-64,133-26 88,-2 5 8,-3 2-48,5 1 0,3-1 96,4-2 32,-140 21-176,140-19 160,3 1 57,9-8-121,2 3-8,-5 2 40,3-5-24,-152 26-104,147-23 136,-4 1-40,-1-1-32,-1 4-16,1-2 8,-6 3 40,-136 18-96,130-21 104,1 0-8,-5 2-16,-6-2-40,-8 0 32,-7 14 8,-105 7-80,91-21 80,-7 16-24,-4-2-16,-8-12-32,-7 19 0,-8-4 8,-57 4-16,42 0 24,-7-5-8,-12 5-64,-4 0 8,-15 0 8,3 2 0,-7-2 32,5 0 0,-5 3 32,0-1 16,0-2 40,-2 0 72,-1 0 0,3 0-160,-7 2 152,0 1-16,0 1-96,-21 4-72,-4 1 16,-15 12-32,47-21 48,-94 30-8,-41 10 40,-17 2-48,-5-2 16,10-8 16,16-1-24,131-31 8,-123 23-8,1 3 0,3-5-48,-5 2-8,0 1 40,0-1-8,124-23 32,-128 23-8,2 3-16,-5-3 0,5 8-32,-7-8 16,2 5 24,131-28 16,-136 28-48,5-2 32,1 2-24,3-2-128,6 2 56,-1 0-24,122-28 136,-119 28-112,2-2 96,8 2-16,6 2 16,2-4-8,8-1 24,93-25 0,-94 26-32,8-3 8,6 3 32,10-5-48,5 3 32,7-3-16,58-21 24,-57 21-64,8 0 24,7 0-40,3-12-8,6 12 8,5-14-32,28-7 112,-21 19-104,14-12-48,-2 0-40,2 0-32,-1 0-33,6 2 9,2-9 248,0 9-216,0 1 0,0-1 88,5 0 64,0 1 40,2 8 80,-7-18-56,23 5 64,-4 2-16,6 0 0,8 0-16,18-2 8,24-3 16,-75-2-56,101 0 72,15-7 16,13-21-40,4 7 0,3-5 0,-6 1 16,-130 25-64,129-24 80,-1-1-24,13-3 8,1 0 48,3-3 41,7 3 71,-152 28-224,154-35 192,12 0-72,0 0-16,-3 0-56,1 0 80,-5 2-32,-159 33-96,161-39 96,-2 3 16,5 4-32,-6-3 32,4 2 32,-3 0-32,-159 33-112,149-28 112,-6-2 0,-6 4-56,-8 3 0,-5-1-8,-10 3 16,-114 21-64,108-7 48,-10-14 40,-2 17-24,-10-3-16,-9 0 32,-9 0-56,-68 7-24,56-5 40,-9 5-16,-5 0-48,-14 0-24,-2 0 0,-19 0 0,-7 0 48,7 0-40,-3 0 24,-4 0 0,0 0 40,0 2 72,-2-2 32,2 0-128,-5 0 152,-2 0-32,-11 3-64,11-1-40,-21 3-32,-7 2-16,35-7 32,-52 21-64,-51 4-16,-46 15 16,-29 5 0,-2-1 80,12-4-8,168-40-8,-152 35 0,7-3-24,7-1-24,1-1-8,-8-2 0,-7 7-32,152-35 88,-150 31-56,-2-1-32,-2 3 16,-5-3 16,3 3 56,-1 2 0,157-35 0,-156 33-8,-3-3-40,5 0-64,-8 1 8,8-1 40,9 5-80,145-35 144,-144 35-128,6-2 24,4 0-16,8-5 112,5 0-16,4 0 8,117-28 16,-115 28 8,8 0-16,4-3-16,12 1-8,9-5 16,10 0-8,72-21 24,-68 21-8,7-11-24,5 15-32,10-6 0,4-10-16,2 15 32,40-24 48,-28 7-48,-3 2 16,8-2-24,14 2-32,-10-2-16,17-4-56,2-3 160,-3 2-224,3 0-73,0-2-95,0 0 48,0 3 64,5-1 128,-5-2 152,7 5-16,0-1 16,14 1 48,-2 0 8,6-1 8,8 1 16,-33-5-80,54 2 72,30-2-16,26-7-24,18-16 8,8 2-8,4-2 16,-140 23-48,136-26 56,4 0-16,-9 1-16,-3-1 16,10-2 0,-3 4 120,-135 24-160,155-23 160,-3-10 16,9 5 8,7-4-103,7 1 47,-4 1 0,-171 30-128,175-35 128,-4 0-24,1-7 0,-1 2-24,4 3 0,-2-1 96,-173 38-176,182-44 144,-9 4-48,-2-2-24,-5 0-24,-10 0 8,-4 2 32,-152 40-88,147-42 104,-4 5 0,-10-3 0,0 5 16,-9 2-16,-7 3-24,-117 30-80,112-30 96,-7 4-64,-9 5-16,-10 0 0,-6 0-16,-10 16 24,-70 5-24,61-21 24,-5 21-40,-14-7-16,-7 2 8,-12 5-32,-16 0-48,-7 0 104,7 0-88,-2 0-32,-5 0 56,0 0 96,0 0 8,-2 0 48,2 0-88,-7 0 32,0 3-32,-12-1-16,10 5-16,-26 0 24,-5 14 16,40-21-8,-73 19 0,-48 16-8,-43 9-40,-23 10 24,3-5 16,6 0 16,178-49-8,-161 42-40,12-2-16,4-3-8,-5 5 24,-2-2 64,-2 4 0,154-44-24,-164 43-8,-1 1-40,-8 5-24,-5 2 16,-4 3 8,2-2 8,180-52 40,-185 51-8,8 0-24,4-4 0,-2 4 48,6-1-56,-3 1 24,172-51 16,-166 49-24,11-2-136,11-5 32,3 0 0,8-2 24,7-1 120,126-39-16,-117 38 0,10-8-40,4 3 24,2-5 24,10-2-40,7-1 56,84-25-24,-77 21-8,14 3-40,5-6 48,11-11 8,7 12-8,12-17 24,28-2-24,-23 3 8,16-1-16,-12 0-8,17-2 32,-1 3-40,3-3-24,0 0 48,0 0-64,0 0-120,5 0 8,0-5 24,2 5 23,0-5 113,-7 5 16,23-7-8,0-11-8,13 11 24,29-31-8,45-8 16,32-11 16,-142 57-32,157-60 24,-3 4-32,-9 2 24,-5 9-16,3-1 40,-3 1 97,-140 45-137,145-49 176,2 0-8,9-2 8,8 2-56,7 2-40,-3 3 80,-168 44-160,173-45 112,-3 1-48,1-3 32,6 3-48,-1-1 32,-1 6 56,-175 39-136,175-40 96,3 3-40,-10-1-24,-2 3 8,-5 2 8,-9 3 24,-152 30-72,147-26 96,-7-2-24,-7 5 8,-6 4-8,-4 1-16,-10 10 32,-113 8-88,107-25 80,-9 20-40,-7-14-16,-11 15 0,-10-1-8,-5 0 16,-65 5-32,54 0 16,-5 0-48,-12 0 16,-4 0 0,-14 0-16,-19 0 32,7 3-16,0-1-24,0 0-32,-7 1 64,0-1 48,0 0 64,0-2-104,0 0 152,-5 3 16,-2-1-56,-11 0-64,8 3-24,-25 2-24,35-7 0,-40 21 16,-53 10-16,-59 20-56,-44 10 48,-10 2 32,12-5-48,194-58 24,-182 54 32,18-7-16,3 4-120,-5-2 48,-4 5-16,-12 0-56,182-54 128,-194 58-48,-7-2-48,-10 7-56,-4 3-32,3-1 72,-3-4-8,215-61 120,-208 63-64,-2-9 8,6-5-56,3 0 16,7-3 0,15 1-48,179-47 144,-173 49-96,7-2-8,9 0-16,1-3 104,1 0 16,11 3 16,144-47-16,-148 40-8,13 2 48,9-2-96,7-5-8,6 0 64,8-5 8,105-30-8,-100 33 16,11-3 32,5-4-40,11-3-32,6-2 40,6-2 0,61-19-16,-56 9 8,12 12 8,6-16-56,10 2 16,7 0 0,16-5-8,5-2 32,-2 3-80,0-3-120,2 0-128,0 0-121,4 0 65,3 0 160,-7 0 224,21 2-128,-16-2 160,21 0 0,4 0-16,12-7 16,45-26-16,-87 33-16,149-44 8,47-17 32,19-6-16,-4-1 16,-22 9 16,-9 6 8,-180 53-64,182-54 88,-2-2 0,7 2 16,0-2-24,0 2 121,9 0-1,-196 54-200,196-56 248,10 3 16,-3 1-120,-2-6 8,0 4-48,-9-2 24,-192 56-128,196-58 160,-2-1 8,-3 3-16,1 0-40,-10 7 8,-6 2-16,-176 47-104,168-44 120,-9-1-8,-7 1-48,-5 2-16,-7 2-24,-7 8 8,-133 32-32,126-33 88,-7 5-56,-6 2 16,-13 5-72,-6 2-16,-15 12 40,-79 7 0,68-23-8,-15 18 56,-8-2-48,-12 3-24,-12-1 16,-17 5-8,-4 0 16,5 0 24,-5 0 64,0 0 48,0 0 104,-2 0 40,-5 0-56,7 0-224,-21 0 152,2 0-136,0 0-112,-7 2 8,-13 5 40,-41 19 32,80-26 16,-145 33 24,-51 16-72,-23 5-16,13-1-8,24-1 16,23-6 16,159-46 40,-150 43-24,3 3-24,-2-4-48,-6 7 8,-4 3-48,-11 9 24,170-61 112,-173 60-104,2 3-40,-1-2 24,-4-2-24,6-6 24,4 1 72,166-54 48,-171 54-64,5-1-48,-4 6 32,6-3-32,5 2-64,5-2 48,154-56 128,-152 57-120,12-4 16,-2 1 72,11-3 8,0-2-24,7 1 48,124-50 0,-121 46 8,6-1-40,10-3 24,9 0-16,5-5 0,16-4-16,75-33 40,-63 28-16,7-7-64,16-2 0,3-12 24,16 2-32,12-2-8,9-7 96,-7 7-184,4-5-72,3-2-81,0 0-7,5 3 80,14-1 144,-19-2 120,7 0-24,18 2 88,-18-2 40,26 0-16,2 0 8,26-7-24,-61 7-72,105-32 48,42-10 0,28-14-16,10-5-16,-7 9 24,-10 3 24,-168 49-64,154-42 64,-4-2 8,4 2 72,5 0 33,4 0-1,3-5 32,-166 47-208,178-42 120,-3-3 16,0 1-16,3-5 8,-5 2-40,0 1 16,-173 46-104,179-50 128,1 4-8,-2 1 16,4 1-8,-7 2 0,-6-2 0,-169 44-128,163-40 152,-6 0-48,-8 0-24,-4 1 0,-5 4-24,-11-3 8,-129 38-64,128-32 96,-11 3-16,-7 6-40,-5 2 8,-11 2-8,-8 1 0,-86 18-40,72-5 16,-6-2 24,-10 2-40,-7 1 0,-12 4 0,-9-5-40,-28 5 40,7 0-56,12 0-32,-19 0 8,0 2 40,0-2 48,0 3 72,0-3-80,-2 2 128,-1-2 8,-4 2-16,-2 1-24,-10 4-24,1 0-32,18-7-40,-31 18-8,-20 1-24,-59 21-16,-63 21-16,-30 9 24,0 0-16,203-70 56,-187 58-32,12-2-32,6-7-16,-4 3 8,3-1 24,-15 8 0,185-59 48,-194 58-40,-4 10-48,-10-5-40,-3 7-40,4-5 32,3 3 64,204-68 72,-201 65-88,0 3 24,5-5-32,2-2 8,3 4 24,11 1-88,180-66 152,-178 65-144,8 1 8,11-3 16,2 0 96,10 0 16,7-5 8,140-58 0,-131 54 8,7-2-48,12-10 24,9 0-8,10-5-24,11-2 48,82-35 0,-75 30-40,12 1-16,7-8 24,9 3 8,14-7 8,10-12-40,23-7 56,-7 7-64,0 0-56,5-5-80,2-2 40,0 0-129,4 0 9,-4 0 280,7 2-192,0-2 64,19 0 128,-19 0 88,19 0-16,4-4-16,-30 4-56,42-19 56,42-11-16,52-22 0,35-13 32,25-10-24,0 0 8,-196 75-56,187-77 64,-12 9-24,-2-4 25,2-5 95,12 4 16,7 1 40,-194 72-216,199-77 216,11 4-96,3-4 8,-5 5 24,4-1-48,-4 3 48,-208 70-152,210-70 104,1 2-16,1 1 72,-4 1-24,-2 1-24,-7 4 0,-199 61-112,189-58 88,-5 4-40,-1 5 32,-10 0-16,-5 7-16,-7-3 56,-161 45-104,152-44 64,-10 4-32,-8 1 32,-11 6-40,-10 0-24,-13 10 56,-100 23-56,91-26 24,-9 7 0,-14 1 64,-10 11-64,-14-14 8,-11 21 0,-33 0-32,19-7 0,-14 7 16,-1 0 16,-4 0 64,-2 0 64,0 0 112,2 0-272,-7 0 272,0 0-56,-12 2-72,0 0-136,0 3-48,19-5 40,-25 7-136,-17 14 72,-47 9-40,-68 19 40,-51 19 72,-25 9-88,6-2 48,227-75 32,-205 63-48,13-2-32,-2 0-8,2 2-8,-9 2 0,-2 8 8,203-73 88,-208 74-64,-11 6-64,-3-1 8,-7 5 8,0-2-40,229-82 152,-222 87-104,4-3 0,6 0-48,6-2 32,3 4 40,4-6 0,199-80 80,-189 81-136,4-1 8,13-3 0,3-5 24,13-2 104,6-4 16,150-66-16,-140 65 8,9-6-40,7-3 8,15-3-16,10-4 48,13-2-16,86-47 8,-79 42-32,13-2-24,8-7-40,9-1 32,9-8 48,3-1-8,37-23 24,-26 9 0,17 1-16,2-3-72,0 0-56,4-5-64,3 1-24,0-3 232,5 0-208,0 2 72,16-2 48,-3 0 56,3 0 64,0 0 16,-21 0-48,28-5 48,12-13 8,37-11-16,52-24-24,41-24 16,31-14 8,-201 91-40,199-96 64,-10 2 8,-18 10 0,-8 5 8,5-3 88,5-2-16,-173 84-152,180-91 176,2-3 40,12-2-104,-4-2 0,-3 0 40,2 5-16,-189 93-136,182-98 184,3 6-56,2-1-24,-3 4-8,5 0-24,-6 3 96,-183 86-168,173-82 144,-8 3 24,-6 6-64,-9 8-40,-10-1 32,-4 10-16,-136 56-80,121-58 56,-9 4 16,-9 5-48,-14 5-24,-10 6 40,-11 10 0,-68 28-40,58-23 24,-16 2 32,-14 16-8,-21-2 16,-2 3 40,-5 4 40,0 0-144,0 0 184,-2 0 48,-5 0-24,-3 0-128,-13 0-80,-3 0-128,26 0 128,-25 0-200,1 0 32,-11 4 16,-21 15 16,-63 11 56,-63 19 8,182-49 72,-227 68-80,-9 7 32,12-3-48,28-4 0,-1-9-24,6 4 8,191-63 112,-197 58-104,-3 5-24,3 3 16,-4 4-16,5 4 32,0-1 64,196-73 32,-199 72-48,3-2-32,2 3-32,7-3-112,7 5 16,10-5 48,170-70 160,-164 68-96,10-3 96,11-2-24,3-5 0,12 1 16,6-5 0,122-54 8,-112 53 24,14-4-32,4-4-32,15-8 8,7-4-32,8-10 48,64-23 16,-56 24-8,14-15 8,5 12-8,11-19 8,17 1 16,0-1 16,9-2-32,-3 2 48,1-2-16,2 0-40,0 0-96,5 0 8,-1 0-48,-4 0 144,7-4-120,17-3 16,-17 0 16,23-14 56,5-3 16,35-20 40,-70 44-24,119-80 40,50-27 0,15-8-24,-4 10-16,-9 14 32,-15 12-8,-156 79-24,154-75 48,3-2 24,2 2 64,9-2 0,3 0 56,6-3 16,-177 80-208,180-74 136,2-6 8,-7 8-64,-2 4 0,-7 0-32,0 5 48,-166 63-96,164-61 112,-5-2-16,-5-2 32,-2 4-56,-5 0 40,-9 3-8,-138 58-104,124-49 104,-12 2-16,-9 8-56,-10 1 8,-9 5 32,-11 3-32,-73 30-40,58-23 16,-14 16-24,-11-12-40,-10 19 24,-18 0 24,0 0 48,-5 0-48,0 0 24,0 0 24,0 0-8,-3 0 32,-4 0 48,0 0-56,7 0-64,-18 0 40,8 5-80,-13 2-72,-5 11-8,-19 1 0,-60 25 48,107-44 72,-175 73-96,-45 16-16,-16 6-8,12-6-48,23-9 80,14-8-24,187-72 112,-185 73-72,5-8-24,-2 3-48,-5-1 40,5 6-16,-5-1 56,187-72 64,-185 75-80,5-2-80,5 1 24,7-4-40,7 3 40,7-8 104,154-65 32,-145 68-24,9-3-16,5-4 32,14-2-40,10-6 16,11-6 24,96-47 8,-84 47-8,5-5-32,13-2-32,6-1 8,8-1-16,8-8 40,44-30 40,-38 28-40,6-9-32,11-1-48,14-13-104,0 2-40,4 0-89,3-7 353,0 5-360,0 0 64,7-3 88,17 5 128,-6-2 72,1 2 48,-19-7-40,21 4 72,0 1-32,12-3-8,18-2 0,40-7 0,38-25 8,-129 32-40,156-36 72,17-10-24,0-6-32,-2-4 56,-8 5-16,-9 2 8,-154 49-64,157-54 192,7 7-32,8-4-24,4-5 57,11 0-81,2-3 24,-189 59-136,191-63 152,3 5-24,-4-3-40,4 0 8,2-4 48,0 2 0,-196 63-144,199-66 176,-3 3-8,-9 3-48,-3 1-24,-8 3 0,-6 2 16,-170 54-112,168-49 96,-9 5-16,-9 4-8,-1 3 8,-11 2 0,-9 4-8,-129 31-72,121-25 72,-11-3-64,-12 21 40,-7-21-56,-14 23 16,-6 0-48,-71 5 40,53-4-64,-8 4-32,-13 0 16,-8 2 24,-17 5-16,0 0-8,-7-7 80,7 7-136,-7 0 0,0-2 56,0 2 80,-5 0 32,-14 2 48,19-9-80,-9 19 104,-14-12-64,4 11-8,-16 1-8,-44 16-40,-52 19 16,131-54 0,-171 70 8,-20 5-64,-1-3 0,5 3 0,12-12 0,2 2 8,173-65 48,-171 66 0,-6 2-40,-8-1-24,-4 6 24,-14 2-40,-1 2 0,204-77 80,-217 79-80,-7 5-48,2-2 40,2 7 8,1 0 16,-1-1 48,220-88 16,-217 84-80,2 3 8,11-12-72,13 2 0,9-2 56,16-1 16,166-74 72,-155 70 0,11-4-24,13-3 0,12-12 8,11 1 8,19-10 40,89-42-32,-74 42-8,10-9-8,13-1 0,11-6-8,10-17 8,7 10-24,23-19 40,-7 5-80,0-3-41,2 0-15,5-2-16,0 0-40,0 0 0,0 0 192,7 0-160,14 0 72,-2 0 112,-1 0 72,1 0 32,7-7-48,-26 7-80,37-18 40,40-10-48,56-26 0,43-19 32,18-11 24,-3 3 24,-191 81-72,178-80 48,-10 10-32,-4 2 104,4 1 32,7-1 9,7 2 47,-182 66-208,192-67 120,6-1-40,1-9 24,4-3 0,5-2-8,7 3 32,-215 79-128,215-79 136,9 2-40,-9-1-16,0 4 32,-9 1-64,-3 3 80,-203 70-128,201-70 144,-7 5-88,0-1 64,-9 3-32,-10 5-32,-5 6 48,-170 52-104,159-53 72,-11 6-72,-8 5 72,-12 4-16,-9 6-16,-9 4 72,-110 28-112,101-26 80,-15 3-32,-6 2 8,-15 14-8,-11-17-24,-12 24 0,-42 0-24,25-5 0,-25 5-72,5 0 48,-5 0 32,0 0 56,-5 0 112,5 0-176,-7 3 208,0-1-72,-18 0-64,4 3-72,0 2-72,21-7 72,-26 7-64,-16 17-40,-47 6 0,-67 26-24,-55 19 48,-22 9 56,8-5-8,225-79 32,-201 73 0,10-3-56,4-5-24,0 3 24,-7 0-8,194-68 64,-194 72-48,0 1-16,-7 6-40,3 1 40,-13 4-24,1 0 8,210-84 80,-220 84-48,3 0-64,5 2 24,1-1 8,10-4 16,0-4 32,201-77 32,-196 75-40,5-5-8,6 3-8,7-1-72,15 1 16,4-3 40,159-70 72,-150 67-40,10-3 96,9-6-32,5 3-16,7-3-8,14 0-32,105-58 32,-98 50 8,14-6-16,9-7-24,14-4 8,10-7-24,13-5 24,38-21 24,-23 9-72,16-2-16,2-2-80,5-3-88,0 0-40,5-2 31,-5 0 265,19 0-152,-12 0 104,28 0 80,-7 0 32,0-4 0,5-1-16,-33 5-48,56-26 40,56-18 8,61-31-24,39-18 0,8-5 49,-17 4-49,-203 94-24,182-86 112,-6 6 24,6-1-40,5-1 80,9 0-48,5-2 0,-201 84-128,203-82 168,3-2-40,4 5-8,7-10 0,10 0 24,2-2 48,-229 91-192,231-91 160,3 0 0,-5 2-56,-2 5 0,-3 2 24,-4 2-24,-220 80-104,222-70 112,-10 0-16,-6 7-24,-12 5-56,-3 2 72,-11 9-16,-180 47-72,175-47 56,-9 5 64,-4 2-104,-11 8 16,-10 4 32,-11 4-56,-130 24-8,113-7 32,-11-16-24,-13 16-40,-14 2 16,-17 1-40,-9 4 32,-49 0 24,36 0 0,-11 0-80,-20 0-8,-5 2-32,0 0 16,0 1 104,0-3 0,-2 2 88,-5 0 48,-14 3 8,-3 2-32,-2 2-24,1 10-72,25-19-16,-38 9 16,-48 31-8,-73 19-8,-63 20-8,-30 12 8,9-4 8,243-87-8,-211 74 8,13-4 16,-5 5-24,-1-2 0,-11 6-40,-11 0-16,226-79 56,-234 85-8,-11 8-56,-10 5-16,-7 3 32,-9 4-56,-7-2 16,278-103 88,-280 100-88,0-4-48,9 2 16,11-7 0,8 0 24,9-2 56,243-89 40,-231 84-48,4 0 24,19 0-72,12-7-16,16 1 24,16-11-16,164-67 104,-152 68 0,7-9-16,17-1-24,9-4 24,16-5 16,17-7 16,86-42-16,-78 33 16,20-8-32,7-6-24,18-12-8,10 0 8,18 0-24,5-7 64,0 0-104,0 0-88,5 0-120,2 0 8,18 0 96,-1-5 88,-24 5 120,32-4 40,1-1 8,-5-2 0,9 0-16,45-33 32,70-23-16,-152 63-48,215-96 64,33-14 8,-10 1-48,-37 15 48,2 5 48,8 3 32,-211 86-152,222-89 152,11 3-32,5-5 8,5 2-56,3 2 32,6-4 40,-252 91-144,260-86 128,1-3 24,3 3-40,-2-1 32,-10-6 8,-2 4 0,-250 89-152,248-87 128,-12 8-8,-2 4-32,-12 3-8,-8 6 24,-8 1 0,-206 65-104,201-56 88,-12-3 8,1 6-32,-11 1-16,-6 8 24,-7 0-32,-166 44-40,154-38 40,-11 1-8,-12 9-32,-12 4 16,-14 1 24,-11 16 24,-94 7-64,79-23 40,-11 18-40,-17-2-8,-11 2 0,-14 5-24,-19 0 0,-7 0 32,4 0-48,-4 0-8,-2 0 88,-3 0 48,-2 0 56,-11 3-24,18-3-112,-21 7 48,-7 0-56,4 0-24,-9 11-16,-32 6 8,-78 25 24,143-49 16,-217 77-16,-42 14-8,2 0-8,37-11-16,24-10 16,2 0 24,194-70 8,-189 70-32,-3-2 16,3 6-40,-5-1-8,-2 4 32,-12 7 0,208-84 32,-211 79-40,-10 10-8,-8-5-32,-7 7-24,-5 3 8,-4-1-8,245-93 104,-248 96-128,3 0 0,2-7 24,7 2 48,11-7 24,13 0-8,212-84 40,-211 80-56,10-1-24,3 0-16,6-4 48,15 2-24,4-2 16,173-75 56,-161 65-32,13 3-16,8-14 32,12 0-8,4-8 8,12-1 0,112-45 16,-105 37-24,11 1-8,12-8 0,17-7 16,11-4 16,12-12-16,42-7 16,-26 9 0,17-2-40,2-4-32,5-3 8,2 0-72,4 0-80,-4 0 216,5 0-288,0 0-8,13 0 64,-11-5 144,21 0 88,-9 1 40,-19 4-40,21-5 88,12-14-64,21-2 0,60-25 16,59-25-8,26-10 16,-199 81-48,196-80 48,-14 8-24,-14 6 72,-4 1-24,6-3 40,3-2 24,-173 70-136,187-68 80,7 1 48,5-3-32,9-3 24,0-2-32,14-4 8,-222 79-96,226-77 88,17-5-8,5 0 72,4-2 8,1 2 8,1-2-16,-254 84-152,257-79 136,0 2-48,-2 4 24,-5 6-40,-7-4-16,-9 4 32,-234 67-88,231-70 96,-9-1-16,-2 8 32,-15 7-24,-9 0-8,-6 5 0,-190 51-80,173-49 64,-8 4 16,-13 3-16,-16 10 24,-8-1 0,-11 7-40,-117 26-48,108-23 8,-15 4-24,-9 12-8,-18 0 16,-13-12-16,-18 19 16,-35 0 8,26 0 0,-19 0-48,-2 0 16,-5 0 24,0 0 32,0 0 104,0 0-128,-5 3 192,-2-1-24,-16 3-31,-1 2-9,-1 0-88,1 0-40,24-7 0,-39 21 16,-55 9-72,-88 29 24,-68 22-8,-19 11-24,22-8-17,247-84 81,-213 72-64,3 0 8,-5 6-8,-5 1 32,-7 0-8,-2-1-8,229-78 48,-233 77-72,-10 2-32,-5 5 8,-9 3 8,-7 4-24,-7 2 8,271-93 104,-273 101-120,-1-1-24,-6 1 8,2 1 16,7-3 8,0 1 72,271-100 40,-252 98-24,9-4-8,0-3-24,14-2-48,0-5 72,11 0-48,218-84 80,-205 82-40,13-1-8,12-1-8,10-8 56,13-6 8,10-3 0,147-63-8,-133 56-8,14-2-16,13-5 0,15-7 16,14-7-8,19-7 0,58-28 16,-47 21 0,14-12-32,12 0 0,19-2 8,2-4-80,0-3 8,0 0 96,5 0-184,2 0-104,11 0 96,1-5 40,7 0 120,-26 5 32,28-4 96,-3-1-16,8-2-40,26-26-8,67-18-32,75-33 32,-201 84-32,247-110 40,6-7 16,-34 17-24,-13 9 48,4 0 16,12-5 16,-222 96-112,241-94 136,4-2-24,5-6 24,7-3-48,0-5-8,5-2 8,-262 112-88,276-108 72,-3 1 64,5 1-16,0 4 16,-9 1 16,-1 3-8,-268 98-144,262-93 168,0 1-72,-7 8 0,-8 5-32,-4 7 56,-9-8-32,-234 80-88,231-75 96,-9 5-16,-9 2-72,-8 10 24,-13 4 40,-10 8 0,-182 46-72,171-42 104,-17-1-15,-5 8-73,-13 5 32,-8 9-32,-15 2 32,-113 19-48,98-7 24,-14-11-8,-19 18-40,-9-5-24,-16 0 24,-12 5-16,-28 0 40,5 0-49,-1 0 25,-4 3 0,-2-3 32,-5 2 65,-2 0 47,9-2-120,-21 3 112,-5 1-16,-2 3-80,0 12-48,-5-12-32,-41 28 16,74-35 48,-157 58 0,-84 31-16,-37 12-16,21-5-64,33-10-9,7-7 41,217-79 64,-220 82-64,-7-5 64,-4 3-64,-5-1-8,-7 5 32,-5 7-32,248-91 72,-254 96-64,-10-2 8,-7 8-112,-5 1-16,-9 7 24,0-5-8,285-105 168,-287 112-104,-6 1-16,8-1 64,5-5-24,16-2 40,9-7 24,255-98 16,-247 94-64,8-3 16,15 0-40,7-2-8,18-7 8,10 2 40,189-84 48,-175 79 0,9-6 16,7 1-16,7-3-24,9-6-8,6-2 16,137-63 16,-120 61 24,11-7-40,13-3-24,12-9 8,14-5 0,16-6 16,54-31 16,-40 21 0,17-12-16,16-2-80,2-5-56,5-2-112,0 0-72,0 0 336,5 0-408,2 0 96,16 0 120,1 0 96,4-4 144,0-1 16,-28 5-64,28-7 48,9-14 8,47-14-32,73-33 0,65-30 48,32-16-24,-254 114-48,241-108 80,-26 10 16,-9 2-64,11 5 32,5-7 48,14-2 8,-236 100-120,243-103 176,9-5-8,5 3-64,3 2-24,4-4 16,11-1 0,-275 108-96,276-112 152,2 5 0,-5-5-48,-2 9 32,-2 2 32,-3 1-8,-266 100-160,264-96 144,-2 3-32,-5 1-56,-4 6-16,-6 2 72,-1 4-24,-246 80-88,240-74 96,-2 1-24,-6 5-24,-10-2 16,-7 7 32,-12-2 8,-203 65-104,196-59 96,-9 6-48,-9 8-40,-17 3 16,-11 10 0,-13 4-16,-137 28-8,122-29 48,-12 8-16,-15 14-8,-13-16 8,-19 23-16,-9 0 8,-54 0-24,35 0 0,-7 0-24,-21 2-56,0 1-16,-7 1 48,0 1 8,0-5 40,-2 2 8,-5 1 40,0 1 32,-14 3 16,-3 14 24,-1-11-8,25-10-112,-26 26 57,-14-3-49,-51 24-40,-72 32-9,-64 31 41,-23 7-24,250-117 24,-238 103 16,23-19-16,7-7-32,2 2 32,1 1-32,-6 4-24,211-84 56,-215 84-32,-4 5-8,-10-1-32,-3 6 24,-1-3-56,-6 7 32,239-98 72,-238 96-56,-10 2-16,-2 5 16,-9 2-88,-3 0 0,-2 0 16,264-105 128,-259 98-136,-3 3 32,1-3-16,1 5 0,1 2 104,7-9 72,252-96-56,-241 100 56,10-4 16,6 2-80,8-4-40,9-3 32,12-5-64,196-86 80,-180 82-32,16-3-40,15-6-8,16-10 104,16-9-8,14-8-8,103-46-8,-89 40-8,12-7-8,12-5-56,16-2 24,11-17 24,20 10-24,18-19 48,-5 2-64,5 0-72,0-2-88,5 0-40,-1 0 0,15 0 104,-19 0 160,19 0-48,6-4 88,6-1 48,-3 0 0,4-2 8,15-16-40,-47 23-56,108-42 88,60-28-56,56-28 32,21-19 48,-13 7 8,-17 5 48,-215 105-168,219-103 120,8-2 8,11-3-8,12 1-104,7-3 56,17 0 8,-274 110-80,285-112 96,5 0 120,2 5-56,-3-1 8,3 3 48,-2-7-16,-290 112-200,294-112 248,-4-1-64,-2 1-39,-13 5 23,6 6-24,-10 1 32,-271 100-176,273-96 152,-7 3-48,-6 4 16,-10 9-32,-3 1 32,-11 9-32,-236 70-88,229-68 64,-14 10-32,-14 9-40,-14 2 24,-9 7 32,-22 7-16,-156 33-32,150-32 40,-15 6-48,-11 0-16,-14 3 48,-19 4 24,-9 1-16,-82 18-32,65-5 8,-9 0-32,-18 5-64,-12 0 24,-22 0-48,-4 3 64,0-3 48,0 2-24,-4 0-8,-3 1 72,-12-1 16,0 5-8,-7 0 16,26-7-64,-32 19 8,1-12-8,-8 16-40,-62 17 16,-90 30-8,-76 26 8,267-96 24,-301 105-32,37-12 0,16-11 24,7 9-16,-6-4 48,-6 1 8,253-88-32,-257 91-88,-4 3 24,-1 9-16,-4-5 8,-5 7 72,-5-5-16,276-100 16,-273 108-40,-8-5-56,3 2 32,-9-2-32,-1 0 8,1 2-24,287-105 112,-290 107-152,12-2-24,-7 0 71,7-2 33,2 7 24,5-5 40,271-105 8,-259 105-8,11-2 8,5 0 8,17-5-8,8-4-32,15-10 24,203-84 8,-182 74-56,16-8-16,19-5 32,18-8-24,20-6 56,13-10 16,96-37-8,-77 33-24,16-7-24,9-17 32,20 12-24,11-18 16,18-1 16,3-2 8,0 0-64,0 0-32,7 0-96,14-5-56,-14 1 16,21-3 72,-28 7 160,31-24-72,2 17 64,-3-12 48,7 1-8,52-29-8,72-39 56,-161 86-80,227-124 80,28-14 0,-19 9 8,-21 13-24,-3 8 0,-1-2 16,-211 110-80,221-107 88,1-1-112,12-1 32,14 1 24,4-4 8,7 4 120,-259 108-160,262-109 168,2 3-56,-4 1 56,8 3 16,-6-1-15,2-2 15,-264 105-184,259-103 112,-9 2-40,0 5 0,-7 5 8,-4 7 48,-239 84-128,231-79 96,-9 4-24,-7 5 0,-12 2-16,-11 10 0,-15 2 8,-9 7-8,-168 49-56,152-42 56,-14 4-72,-16 5 32,-19 8 0,-19 4 0,-84 21-16,70-7 56,-17-12-56,-10 19-32,-22-5-16,-17 5 8,-4 0 40,0 0 8,-4 0 80,-3 0 0,-3 0 32,-11 3 0,-2-1-64,23-2-56,-33 5 0,3 2-24,2 2-48,-33 14 0,-82 17 32,-95 28-24,238-68 64,-297 86 0,10 1-72,44-15 0,12 1-8,-1-1-8,-1-2 88,233-70 0,-243 75 0,-3 0-64,-4 2 0,-4 7-40,-10-2 16,-3 4 32,267-86 56,-273 89-104,-5 2 8,-2-2-64,-6 0 0,-1-3 56,-10 3-33,297-89 137,-289 89-96,-3 2 64,11-2 0,8-3 16,9 3 64,11-10-48,253-79 0,-233 77-80,18-4 48,19-12-64,23-3 24,18-9 104,15-2-16,140-47-16,-119 40-16,9-8 48,17-1-48,13-8-8,15-2 64,9-2-72,56-19 32,-42 7-8,11 0 40,22-3-56,0-4 24,6 0 56,3 0-48,0 0-8,5 0-40,0 0-16,2 0-80,0-4-72,12-1 88,-1-2-16,-18 7 136,21-7-16,0-12 48,12 12-24,46-42 0,76-23-16,64-36 8,-219 108 0,257-121 40,-16 9 48,-24 14-32,3 6-16,11 1 32,10 0-24,-241 91-48,250-86 104,9-3-16,5 0-32,10 0-8,15-2 24,-1 0 24,-288 91-96,292-98 144,-3 5-15,-8-1 15,-3 10-8,-12 2-16,-2 5 0,-264 77-120,257-77 128,-9 0-24,-7 4-8,-5 6-16,-7-3-32,-3 6 32,-226 64-80,220-60 88,-8 1-40,-13 6 32,-5-1-24,-16 9 0,-15 1 40,-163 44-96,159-33 56,-16 5 0,-10-2-24,-16 9-24,-17 2-8,-100 19 0,89-18 40,-89 18-40,72-5 32,-13-2-32,-17-12 0,-14 19-48,-24 0 24,1 0 24,-5 0 40,-2 0 48,-3 2 24,-2-2 8,-12 0 24,10 3-56,9-3-88,-30 2 56,4 3-32,0 0-112,-14 2 8,-58 23-16,-89 14 40,187-44 56,-266 68-40,-28 9 32,37-2-96,23-5 32,0 0 16,-2 3-24,236-73 80,-243 70-8,3 9-24,-10-4-112,-3 7 24,1 4 16,-7 1 0,259-87 104,-262 84-40,-11 7-88,-1 2-32,-8 3-8,1 0 16,-4 0 64,285-96 88,-285 86-96,2 5 24,10-2 8,9-7 16,26 0 16,9-8 8,229-74 24,-208 63-32,21 0 24,14-11 8,30-1-25,24-9 9,16-9-40,103-33 56,-79 26-64,16-8 16,16-8 16,14-1-8,12-2 48,17-5-32,4-2 24,0 3-16,0-3-48,7 0-88,0 0-64,0 0-40,11-5 32,-18 5 224,7-5-160,29-2 88,-8-14 72,-3 17 64,10-17-16,45-17 24,-80 38-72,152-79 80,72-36-48,38-18 16,-15 12 24,-25 11 8,-7 12-40,-215 98-40,222-96 64,7-7-24,9 0 0,12-6 72,7-4 8,10-1-8,-267 114-112,271-112 136,2 0 32,5-3-23,-2 5 23,-3 3-24,-2 6-40,-271 101-104,267-98 136,-3 7-16,0 2-24,-10 12 0,-4 2-64,-7 3 56,-243 72-88,232-70 120,-8 9-24,-4 0-16,-12 12-24,-10 10-24,-8 1 0,-190 38-32,177-28 40,-13 5-16,-17 4-32,-7 12-16,-18 0 16,-15 2 8,-107 5 0,96 0-16,-19 3-24,-7 4-48,-14 14 0,-16-12 24,-12 12-16,-28-21 80,7 7-96,-2 17-48,-5-17-16,0 11 48,-7-8 88,-17 13 32,24-23-8,-30 28 56,-10 2 0,-7 1-48,-9 6 0,-35 15 8,-54 22-16,145-74 0,-205 96 8,-43 14-8,-2-5-32,19-2 24,-5-5-48,-5 3 48,241-101 8,-241 105-48,-6-3-16,-3 6 16,-5 2-32,-2 0 40,-7 2 8,264-112 32,-264 117-40,2-5-48,-4 2 16,0-4-17,-3 0-23,0-5 0,269-105 112,-266 107-104,-1 1-40,6-1 40,-1 1 64,5-3-56,2 5 80,255-110 16,-247 105-32,8-2-8,10 2 32,14-5-8,1-1 32,13-8-16,201-91 0,-190 79 24,15 1-80,14-10 24,14-3-16,11-4-8,15-9 72,121-54-16,-110 49 0,12-4 0,11-6-24,8-4 32,11-7-16,14-2 0,54-26 8,-39 10 8,11 11-24,21-19-16,0 0 32,7-2-72,0 3-16,0-3 88,4 0-184,1 0-80,2 0 40,12 0 104,-1 0 120,6 0 80,-24 0-80,23 0 112,5-5-32,16-2-48,48-33 64,71-18-56,66-33 48,-229 91-88,257-106 120,-9-1-56,-22 9 24,10 0 0,3 0 8,6-8-48,-245 106-48,257-112 40,0 2-24,14-4 40,2 4 88,6 3-16,-4-5-24,-275 112-104,281-108 128,1-4-32,1 4 64,7-4 33,-3 7-49,1 0 24,-288 105-168,282-105 144,-1 2-32,-1 0 8,-4 0-16,-3 1 16,-7 6 0,-266 96-120,260-91 112,-3 4-24,-14 8-48,-3 4 32,-13 10-32,-14 4 8,-213 61-48,205-54 64,-18 7-56,-7 8-8,-14 1 48,-9 8-24,-15 2-16,-142 28-8,129-26 56,-15 5-88,-9 14 32,-21-12 8,-11 15 8,-15 4-16,-58 0 0,47 0-16,-14 0-24,-15 0-64,-18 0 24,0 0-16,0 0 56,0 0 40,-2 2-16,-3 0 32,-2 1 32,-11-1 0,-3 0 8,-3 5-32,24-7-24,-23 8 0,-8 10-48,-29 3 16,-76 21 24,-74 21-40,-59 17 40,269-80 8,-273 79-16,35-13-48,16-3 32,2 7 56,-7-7-16,-4 7 24,231-70-32,-236 77 24,0-2-80,-7 9-32,5 0 24,-3 0-16,0 5 48,241-89 32,-243 86 0,-2 6-80,2-8 8,0 2-24,2 5 0,1 3 48,240-94 48,-246 96-80,3 4 0,-2-2-48,2 3-16,7-1 32,236-100 112,-234 103-96,1-3 55,4 1-31,2-1-16,3-2 48,11-2 0,213-96 40,-203 91 32,11-4 0,13-1-48,3-4 32,13-5-48,11-2 16,152-75 16,-140 68-16,21-3 8,11-11-16,15 0-56,15-10 32,15-4-24,63-40 72,-49 32-56,12-8 0,14-15-72,16 10-40,2-17-32,5 0-16,0-2 216,0 0-248,5 0-8,-1 0 0,17 0 120,-14 0 112,28 0 80,-35 0-56,28 0 112,0 0 40,-2 0-16,11-7-8,38-23 8,54-14-8,-129 44-128,175-68 112,31-16-16,4-12 16,-16 7-24,-12 7 16,-4 1 8,-178 81-112,189-87 64,17 3 24,-1-2 16,17-3-16,2-9 88,10-5-48,-234 103-128,243-105 64,5-5 73,11 0-41,10-2 32,4 0 64,5-5-80,-278 117-112,281-114 120,6-3 48,3 2-64,4 5 16,3 3-40,0 2 0,-297 105-80,289-105 96,6-5 16,-8 7-32,-2 3-72,-2 1 72,-12 11-24,-271 88-56,264-84 64,-9 6 24,-12 8-72,-10 0-16,-13 9 56,-17 5-16,-203 56-40,196-51 56,-16 4 16,-7 1-8,-14 8-56,-14 3 40,-14 5-16,-131 30-32,117-21-8,-19 0 48,-12 14-40,-11-12-32,-14 19 56,-17-5-24,-44 5 0,30 0-48,-23 0 16,0 0-56,-7 0-24,0 0 56,-2 0 24,2 0 32,-2 3 8,-5-3 8,-12 2-40,0 3 0,-9 2 0,0 2 0,28-9 24,-28 19-32,-32 2-8,-83 25-32,-93 36 8,-51 16 0,6-2 32,281-96 32,-238 80-40,11-6 8,-2 3 0,0-2-32,-9 5 24,2-3 24,236-77 16,-238 79-32,-3 3 32,0 7-8,-6 0-40,-1 4 24,3-2-24,245-91 48,-243 89-88,4-5 40,8-2-16,9 4 0,5-4 32,7 0 0,210-82 32,-199 75-56,10-5 48,16 0-88,9-7-8,8-2 48,13-3-32,143-58 88,-131 51-8,12-1 0,19-4-56,11-11-16,14-2 72,17-12 8,58-21 0,-40 7 0,17 0 32,18-2-72,3-5-64,2 0-41,7 0-103,-7 0 248,7 0-288,16 0 64,0-7 40,12 0 144,-2 0 104,-3-12-16,-30 19-48,43-5 64,55-41-24,77-27-16,63-32 48,26-14 24,-23 4 56,-241 115-152,215-100 136,0 4-56,2-2 8,5 2-48,12 0 65,-1-2 55,-233 98-160,241-98 136,9-5 16,5-4-72,4 4 0,7 0 16,-4 3 16,-262 100-112,262-94 152,-3 1-16,-4 9-32,-10 4-16,-4 3 24,-12 7 0,-229 70-112,222-70 120,-12 7-8,-2 0-40,-14 11-16,-12 1 16,-9 9-8,-173 42-64,154-37 16,-9 4 0,-19 5-48,-14 4 8,-16 6 48,-19 13-8,-77 5-16,68-21 32,-21 21-56,-12 0-32,-14 0-8,-21 0-16,0 0 0,0 0 80,0 0-40,-5 2 0,-2 1-48,-2-1 80,-17 3 0,-2 2-48,28-7 56,-33 9-24,3 10-24,-12-10 8,-68 36 24,-86 22 8,-61 24 8,257-91 0,-269 96-24,33-9 8,33-15-16,18-4-16,10 0 24,5-5-48,170-63 72,-162 65-48,1-2 8,7 3-24,-3-3 64,1 7-16,-1-7 0,157-63 16,-154 68-16,2-5-24,5-3-24,5 1 40,6-2-32,12-3 72,124-56-16,-114 49 8,9-9-40,9-3 24,12-9-16,11 0 16,12-9 24,61-19-16,-51 7 16,14 14-32,11-19 0,19 0 16,2-2 48,5 3-16,0-3-32,0 0-8,7 0-64,0 0-56,14 0 40,0-5 64,3 0 56,-24 5-32,21-4 64,16-15-32,40-9-48,70-28 0,68-33 48,24-16 24,-239 105-56,231-101 88,-35 20-16,-9 6-32,-2 3 16,-5 6 0,4-4 32,-184 70-88,180-63 96,-2-3-16,-1 6 16,1-1 0,-1 0 8,-4 5 8,-173 56-112,169-54 96,-6 5-16,-6 5-16,-10 0-16,-7 6-8,-7 1 16,-133 37-56,119-31 48,-9 6-24,-14 4 0,-17 14-16,-8-12 0,-15 14 16,-56 5-24,44-4 32,-14 4-40,-11 0-16,-19 0 16,0 0-16,0 0 56,0 0-32,0 0 24,-5 2-16,-2-2 8,-2 0-16,-14 2 0,13 1-16,10-3 16,-23 4-16,-7 3-40,-24 17 0,-72 15 32,-78 27 8,-43 18 32,247-84-16,-241 86 8,36-8-32,25-15 8,7-3-32,9 6 40,-4-5-16,168-61 24,-164 67-72,1-1 0,-5 8-16,-3-3 8,3 1 56,2 0 16,166-72 8,-168 73-48,9-1-16,5 1-24,9-6 0,12-8 32,13-5 16,120-54 40,-105 44-80,12-4 16,16-5-48,16-2 16,14-10-40,17 0-48,30-23 184,-19 7-288,17 0-193,2-2-71,0 0 64,23-3 136,-4 3 232,-19-5 120,28 2 32,9 3 40,3-3 16,2-2-8,12 0-16,42-19 0,-96 19-64,154-35 80,54-19-32,32-9 24,-1-7 0,-22 10-40,-7-6 32,-210 66-64,206-68 56,2 1-8,4-6 40,1 3 16,4 2 0,1-2 8,-218 70-112,222-72 88,-3 2-8,3 0 16,-4 2-16,-3 0 17,-5 7-1,-210 61-96,208-60 112,-7 1 8,-12 3 8,-11 7 40,-10 0 0,-23 12 40,-145 37-208,126-35 232,-21 9-80,-16 2-64,-17 17-48,-18 0 8,-21 3-16,-33 4-32,7 0 40,-7 0-56,0 0 24,-7 0 56,-3 2-8,-8-2 80,18 0-136,-21 2 64,-10 3-80,-9 2 16,3 2-48,-14 13 16,-83 10 16,134-32 16,-257 70 0,-105 35-8,19-4 16,37-5 8,14-5-16,-3-5 0,295-86 0,-294 94-16,-8-1-48,-1 5-16,-10 10 8,-10 2-8,-9 2 24,332-112 56,-350 114-56,-5 1-32,-10 4 16,-6 2 24,-1 6-16,372-127 64,-374 128-8,5 3-72,2-3-48,12 1 16,10-3 8,6 3-16,339-129 120,-320 119-72,21-9 0,9-5-40,16-9 72,13-5-88,18-5 0,243-86 128,-222 84-73,16-11-7,22-6 16,18-8-8,16-8-40,22-6-24,128-45 136,-110 32-96,21-8 40,26-3-40,16-17 16,24-1 56,18-3 16,5 0 8,0 0-24,7 0-72,17-7-144,-3-12-112,11 12 8,10-26 72,-42 33 272,56-28-168,-6 0 88,-4 0 72,50-26 40,84-37 24,79-46-32,-259 137-24,285-150 40,-35 28 64,-21 13-56,0 4 72,5-3 56,2-6-72,-236 114-104,243-113 120,-2 1 56,2 0-48,4 9 56,3-4 48,-7 9-32,-243 98-200,243-98 200,-4 4 32,-3 1-32,-7 6 25,-3 10 15,-11 0-64,-215 77-176,208-68 168,-12 7-40,-16 8-40,-16-1 0,-15 10-16,-15 4 16,-134 40-88,114-30 80,-18 6-8,-21 17-48,-15-12 0,-20 19-16,-19 0-8,-21 0 0,0 0-8,0 0 72,-7 0 24,-14 3 72,12-1 72,-31 3-64,40-5-168,-42 7 88,-2 11-80,2-11-64,-38 24-40,-109 30 64,-127 46-16,316-107 48,-373 124-48,41-12 48,21-4-32,-2 4-64,-3 0 40,-4 7-32,320-119 88,-327 119-104,-9 7 8,-5 5-16,-5 5 16,-7 6-24,-11-2 8,364-140 112,-367 143-88,-5-1 16,1-1-24,-1-1 64,8 2 16,2-1 32,362-141-16,-351 142 40,15-6 32,11 4-112,9-5 0,22-6 16,14-8 16,280-121 8,-269 110 48,14-7-16,17-5 16,16-4-40,16-6 16,20-11 16,186-77-40,-169 71 48,17-11 24,24-11-40,20-11-16,29-6-8,18-22 16,61-10-24,-32 7 48,25-3 24,4-4-88,3 0-72,26-4-64,-7-3-64,-19 7 216,25-19-200,15 0 64,11-4 40,8-7 32,-12 4 16,16-7-24,-63 33 72,140-77-40,105-56-24,59-33-8,-26 17 15,-26 22 41,-13 6 32,-239 121-16,245-117 24,3-11-24,9 4 8,2 0 0,7-2 73,10 2 7,-276 124-88,278-122 64,5-1-16,4 3-64,-2 1 32,7 7 16,-7 2 32,-285 110-64,285-107 72,-7 2-16,-9 4 24,-7 3 8,-7 9 64,-15 5-16,-240 84-136,231-77 96,-16 5-24,-11 6-8,-17 10 0,-14 7 24,-19 7 32,-154 42-120,142-33 56,-23 5 40,-16 10-64,-19 13-16,-25 0-8,-17 0-32,-42 5 24,23 0-16,-18 0-32,-5 3 8,-2-1 16,-5 3 104,-3-3 72,10-2-152,-23 5 152,-1 2 0,-11 2-88,-7 15-64,3-6-32,-20 8 0,59-26 32,-147 61-48,-115 51-56,-74 33-8,34-10 8,34-16-8,8 3 32,260-122 80,-266 110-88,4 2-40,-6-5 56,4-2 8,0 1 48,-3-1 48,267-105-32,-271 112-72,0-2 120,5 0-16,2-1-24,7 1 64,7-2-72,250-108 0,-241 112 8,10-7-56,16-5-24,12-4 48,18-14-8,14-7 40,171-75-8,-151 65 24,15-4-48,19-10-8,19-6 16,23-10-40,19-10 24,56-25 32,-35 10-48,17-3-16,18-5-72,0-2-120,4 0-64,15 0-97,-19 0 417,7-4-296,26-1 80,-1 0 136,10-2 128,-2-12 0,-3 15 40,-37 4-88,59-24 40,76-27-8,90-40-48,55-31 16,-7-1 64,-37 8 8,-236 115-72,225-114 112,4 6-16,-3-2-56,3 10 8,-2 6 8,0-6-48,-227 100-8,231-96 32,3 3-8,-1-5 8,-1 6 57,-3 1-25,-5 5 56,-224 86-120,215-82 136,0 3-16,-10 4 56,-8 2-56,-13 6 8,-6-1 16,-178 68-144,159-59 128,-15 10-88,-15 7 16,-12 12-24,-19 7 8,-16 4 64,-82 19-104,67-5 48,-20 1-40,-14-1-32,-26 5-16,-2 0 8,-5 2 48,0-2-16,-5 3 56,0-1-8,-4 0 32,-14 3-16,-8 2 0,-6 16-16,37-23-48,-40 19-80,-2 2 0,-68 33-16,-109 51 8,-90 44 96,-6-1-40,315-148 32,-281 128-88,15-9-24,0 3 40,-1-1 24,-1-2 64,-1 3-32,269-122 16,-269 121-16,0 1-40,5 2 48,3 0 72,1-3 0,3 5 8,257-126-72,-252 119 24,7 3-56,9-5-8,9-3 16,12-2 24,12-4 56,203-108-56,-189 96 32,13-3-48,18-9 16,27-16-16,19-5 16,23-14 0,89-49 0,-66 38-32,17-13-24,24-15-56,20-3 8,5-5-104,5-2-80,-5 0 288,18 0-312,3-7 23,7 2 105,14-2 160,7-18 88,1 18 24,-50 7-88,42-26 56,30-5-32,78-39 0,93-49-16,44-30 24,-21 6 8,-266 143-40,234-128 56,-7 6 1,6 3 7,6-5 32,8 7 0,1-4-24,-248 121-72,250-124 56,0 5-64,-2-3 24,9 8 32,-3-3 0,-1 5 96,-253 112-144,250-110 64,-5 3-48,-7 1 72,-6 8 8,-6 5 0,-9 6 72,-217 87-168,206-79 96,-12 7-64,-21 6 48,-12 5 8,-14 8-32,-14 6 40,-133 47-96,120-40 56,-18 10-32,-15 6 0,-19 17-40,-17-14-24,-18 21 16,-33 0 24,4 0 0,-4 0-56,0 3 96,-7 1 56,-14-1-24,12-1 88,9-2-160,-33 7 120,-4 2-104,-5 12-8,7-14-40,-14 14-48,-70 26 16,119-47 64,-227 89-56,-84 42-48,3-3 48,37-18 24,9-5-88,0 5 40,262-110 80,-266 117-32,0-5-64,-1 5 96,-1 0-16,-6 2-48,-1 2 64,275-121 0,-278 127 56,9-4-32,-2 4 16,2-4 8,5 1-48,5 0 8,259-124-8,-246 122 8,13-6-40,15-1 32,8-10 24,21 0 0,16-14 8,173-91-32,-159 84 0,24-6-32,15-13-24,20-7 24,16-6-16,21-13 8,63-39 40,-47 29-48,19-20-72,21 0-16,5-6-64,2-3-64,18 0-24,-18 0 288,7-5-265,21 0 65,5-2 112,12-14 96,1 2 24,-46 19-32,42-7 40,7-21 0,64-25-48,87-52-16,72-40 24,6-10 16,-278 155-16,238-133 32,-11 5-8,1-1 24,11 5-16,6-2 49,5 2 15,-250 124-96,257-123 80,7-4-32,3-1-80,1 2 16,10-5 32,-2 5 56,-276 126-72,276-124 128,-1 5-88,-8 2 80,-6 5-24,-1 4 40,-13 8 104,-247 100-240,239-89 144,-17 3-16,-12 13-40,-11 1-8,-17 6 8,-5 10 24,-177 56-112,159-54 88,-11 15-56,-20 6-48,-16 7 16,-21 5 16,-16 17-32,-75 4 16,56-5-40,-21 5-40,-16 0-40,-19 5-32,0 2 40,-9 0 32,9-7 80,-21 7-16,-3 2 80,-13 12 0,-12 5-8,0 2-16,-3 2-72,52-30 32,-117 61-16,-109 51-8,-101 47-40,9-5-16,40-18 40,12-12-16,266-124 56,-267 126-32,-6-2 48,-5 2-32,2 0-48,0 5 48,1 0-16,275-131 32,-274 128-56,1 1 72,2-8-8,7-2 24,11-4 80,6-3-24,247-112-88,-236 110 48,9-3-64,12-4-16,19-10-16,11 1 40,19-12 40,166-82-32,-144 74-8,15-8 40,19-12-48,22-10 0,15-11 16,19-8-24,54-25 24,-35 7 8,28 0 24,5-4-40,2-3-72,21-5-16,-16-2-40,-5 7 136,23-7-120,5-12 32,14 12 40,0-23 16,-4 23 16,18-30 16,-56 37 0,128-73 32,94-53-16,61-40 16,-10 10 8,-30 18-16,-4 12 56,-239 126-80,240-124 64,8 0-40,0 2-32,9 1-40,9-5 40,7-3 64,-273 129-56,278-131 104,0 7-16,0-2-16,-4 5 0,1 2 0,-8 9 16,-267 110-88,259-105 112,-9 9-16,-12 5-24,-6 9 0,-15 5-16,-4 9 8,-213 68-64,194-65 96,-12 6-40,-19 6-16,-18 8-8,-12 10 8,-23 7-24,-110 28-16,89-19 48,-16 12-72,-24 3-16,-19 4-40,-23 0-24,-7 4 24,0-4 80,0 7-32,-7 0 16,-12-2 32,1-3 8,-10 8 32,-17 15-24,45-25-32,-49 24-32,2 2 24,-46 18-48,-101 49 0,-112 50 56,-24 11-32,330-154 32,-287 133-48,16-7 8,2 1-16,-4-4 0,-3-1 32,-4 2 24,280-124 0,-283 128 0,-4 5 0,-1 1-48,-4 1 8,5-4 16,-5-2 16,292-129 8,-288 128 0,10-2 40,12 0 8,11-4-48,15-8 32,15-4-40,225-110 8,-212 101-16,20-3-8,17-9 24,14-5 0,23-7 16,14-14 40,124-63-56,-103 54 16,14-12-24,17-12-16,21-7 8,18-16 0,24-2 32,9-5-16,-5 2 16,5-2-56,7 0-56,14-4-80,-16-1 24,20 0 40,-25 5 112,33-7-40,11-14 40,-2 14 8,-4-14 0,32-7 16,75-42-16,-145 70-8,236-119 24,49-33-8,-19 10-16,-30 20 16,-4 1 64,4 9 8,-236 112-88,235-120 48,4 8-48,1 0-32,8 7 16,2-3 64,0 8 32,-250 100-80,248-105 88,-5 2-16,-3 3-24,-4 4 8,-4 5 24,-15 4-16,-217 87-64,208-77 80,-12 7-16,-13 5-32,-15 8 16,-12 6-32,-18 9 32,-138 42-48,129-37 48,-17 9-32,-16 4 0,-19 17-8,-19-11-16,-16 18 8,-42 0 0,24 0-16,-24 0-24,0 2-16,-3 3 32,-4-3 24,0 0 48,7-2-48,-21 3 72,0 4 0,-14 14-32,-5 0-16,3-3 24,-42 22-8,79-40-40,-176 84-16,-104 56-32,-45 24-88,45-24 24,23-9 56,0-7 24,257-124 32,-255 119 0,-4-2-48,9-5 32,0 5-16,-3 0 16,1-3 32,252-114-16,-245 115-24,2-6 32,11 3-16,13-4 8,11-8 24,5-1-8,203-99-16,-187 93 16,14-7-48,16-6 8,22-12-8,8-10 32,22-7 16,105-51-16,-86 43 16,13-11-40,20-6-32,15-17 0,20-2 32,13 0 24,5-7 0,0 0-40,0 0-96,21-4-88,-16 4 24,18-7 40,3 0 104,-26 7 56,37-19 24,3 14-16,-7-2-8,9-16 24,60-19 8,83-38 24,-185 80-56,262-121 72,25-26-40,-49 21 16,-18 6-8,-7 6 48,-1 2-64,-212 112-24,225-112 88,-3-1-56,4 4-8,1 1 80,-3 3-48,-4 4 56,-220 101-112,217-95 96,-4 1-8,-5 3 16,-7 2 8,-12 8 0,-7 1 8,-182 80-120,168-68 120,-14 8-104,-13 8 88,-17 8 8,-12 4-8,-17 10 56,-95 30-160,80-24 40,-17 17-56,-19 0 8,-18 3 8,-19 4 40,-7 0-48,0 0 8,-5 0-24,-2 2 24,0 0 72,-2 1 32,-14-1 0,23-2-104,-26 5 32,-4 4-40,2 12-64,-24 0-40,-86 37 8,-116 50 32,254-108 72,-334 150-56,25-8 8,45-20 24,7-6 0,9-11-16,8 3 40,240-108 0,-239 103 0,6 2-24,4-5 0,4 3 32,4-5 16,6 3 16,215-101-40,-206 96 64,10-3-64,4 1-48,8-3 48,13-3-64,14-8 40,157-80 24,-142 75 0,18-15-32,12-4-8,21-9-16,16-7-32,14-7 0,61-33 88,-42 25-80,14-15-64,21 8-40,5-18-56,2 0-56,4 0 0,-4 0 296,8 0-280,13 0 64,-3-4 120,10-1 96,7 0 56,-2 1 48,-33 4-104,33-7 104,18-14-48,64-14 0,69-28 16,52-22-24,5-13 32,-241 98-80,212-96 104,-20 5-56,-12 5 32,2-3-72,5 3 24,-5 2 40,-182 84-72,190-82 48,-3-2 0,-1 7-8,1-1 8,-2 6-40,-10 2 40,-175 70-48,173-66 32,-9 6-40,-10 8 40,-7 1 0,-14 9 16,-133 42-48,122-42 48,-12 11 24,-17 3-72,-16 10 8,-16 11 16,-14 0-24,-47 7 0,32-7 24,-13 7 0,-19 0-48,0 0 32,0 0 80,-2 0 24,2 0-112,-5 0 208,-2 0-8,-12 0-40,1 2-32,-3 3-48,0 2-48,21-7-32,-31 9 0,-41 21-24,-87 24-16,-96 37-32,-46 26 48,32-7 40,269-110-16,-231 98 24,13-9 8,13 0-56,2-3 0,6 1 0,8-3-8,189-84 32,-182 79 32,4 1-8,1-1-32,11 5 8,5-7-40,4-2 0,157-75 40,-147 68-16,11-5 8,8-5-64,16-2 8,14-9 8,13-5-16,85-42 72,-72 35-8,18-9-32,15-3-40,10-16 24,22 3-16,0-6-24,7-4 96,-2 3-120,2-3-72,0 0-80,7 0-16,12 0 96,-12 0 112,-7 0 80,33 0 0,-8-5 64,1 0 0,9-2-32,28-19 72,59-16-32,-122 42-72,175-65 72,35-17 8,3-4-40,-15-3-8,-20 12 32,-8 0-40,-170 77-24,171-82 32,4 0 24,-4 3-24,4-1 32,-4 6 72,-5-1-56,-166 75-80,163-68 80,-9 3-16,-7 2-56,-6 6 32,-8 6 0,-14 4 32,-119 47-72,112-37 64,-18 2 16,-17 9-56,-12 3-24,-13 16 24,-15 0-16,-37 7-8,23-7 0,-18 7 32,0 0-32,-5 0-16,0 0 24,0 0 24,0 0-32,-5 0 48,-2 2 24,0 0-32,0 1-24,-14 2 8,12 2-16,9-7-8,-31 9 8,-13 21-40,-71 24 0,-76 42-16,-43 25 16,3 10 40,231-131-8,-194 112 0,28-14 0,9-4-8,13-5-64,6-3 8,7-9 24,131-77 40,-119 77-32,7-9 0,6-3 24,11 1-56,10-8 24,11 1-16,74-59 56,-63 53-72,4-3-16,15-4-64,11-1-40,12-6-16,14-1-16,7-38 224,-2 30-176,2-2 16,4 0 24,24-2 40,0-3 40,8 1 80,-36-24-24,44 9 64,12 14 32,12-18-64,16 0 8,23-5 16,22-19-16,-129 19-40,156-26 112,13-9-16,6-9-32,0-1 8,-4-6 0,-3-3 8,-168 54-80,163-56 112,10-7-40,-4 0 16,-6 0 0,3-2 16,-5 9 40,-161 56-144,154-61 160,-6 9-40,-11 3-16,-6 3-8,-12 6-64,-11-2 72,-108 42-104,93-38 120,-11 8-16,-16 4 24,-17 19-8,-12-11-8,-14 18-8,-23 0-104,5 0 128,0 0-80,-5 0 16,0 0 24,-3 0 56,-4 0-24,7 0-120,-7 0 120,0 0-48,-11 2-72,11 0 32,-17 3-56,-6 4 40,30-9-16,-61 31 0,-93 29-40,-89 36 40,-37 21-32,25-7 56,47-17-16,208-93-8,-196 89 24,16-2-48,5-3-32,6-3 16,11-1 16,8-3 40,150-77-16,-150 75-24,8 2-24,6-7-72,8-2 16,9-1 0,11-6-40,108-61 144,-93 54-152,6 0-32,22-8-72,9-4-40,16-11-16,14-8-48,26-23 360,-18 10-360,15-3-80,1-3-80,0-1-8,2-1-1,4 0 161,-4-2 368,21 3-192,0-1 112,7 0 32,3 1-80,2-1-464,9-2-552,-42 0 1144,79-7-1945,50-35-775,43-10 223,25-15 801,-1-13 752,-9-11 544,-187 91 400,161-93-160,-14-22-40,-9-4-288,-138 119 488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8T19:34:47.437"/>
    </inkml:context>
    <inkml:brush xml:id="br0">
      <inkml:brushProperty name="width" value="0.5" units="cm"/>
      <inkml:brushProperty name="height" value="0.5" units="cm"/>
      <inkml:brushProperty name="color" value="#FFFFFF"/>
    </inkml:brush>
  </inkml:definitions>
  <inkml:trace contextRef="#ctx0" brushRef="#br0">1087 1 336,'0'0'0,"-2"0"432,1 1-208,1-1-224,-2 2 120,0 0-80,-2 4-32,-2 0 0,0 0-8,-12 10 8,18-16-8,-6 6 8,-18 14-24,1 1 0,-11 5 0,-3 6 8,-5 1 8,42-33 0,-41 36 8,-3-1-8,5 1-16,3-5 16,1 1 16,-5 3 0,40-35-16,-37 32 24,0-1-8,1 1-16,0 0 0,1-1 8,-1 1 8,36-32-16,-37 31 16,-1-1-8,5-1 0,-1-1-8,3 0 8,-1-3 8,32-25-16,-29 24 16,1-2-16,2-1 0,5-1 0,1 0 0,0-12 8,20-8-8,-16 18 16,9-13-24,-13 3 0,14-2 16,-2 0-8,2-2 0,6-4 0,-6 4 8,0-2-24,4 0-8,0-2-8,2 0-56,0 0-424,0 0 512,0 0-624,0 0 624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8T20:59:09.374"/>
    </inkml:context>
    <inkml:brush xml:id="br0">
      <inkml:brushProperty name="width" value="0.5" units="cm"/>
      <inkml:brushProperty name="height" value="0.5" units="cm"/>
      <inkml:brushProperty name="color" value="#FFFFFF"/>
    </inkml:brush>
  </inkml:definitions>
  <inkml:trace contextRef="#ctx0" brushRef="#br0">424 311 1368,'0'0'0,"0"0"128,-2 0-64,2 0-64,-6 0 48,0 0-16,1-4 16,-1 0 16,0 0 16,0 0 0,6 4-80,-6 0 80,2-4-16,0 4-32,0-4-8,0 4-32,0 0-16,4 0 24,-2 0-40,0 0-32,0 0 8,0 2 24,0 0 16,0 4 32,2-6-8,-2 6 8,0 10 0,0-11-8,0 13 8,0-12 8,0 12 8,2-18-24,-1 8 24,-1 12-16,0-13 0,0 13 8,0-12-8,0 12 0,2-20-8,0 8 16,0 11-8,0-11-16,0 12 16,0-12 0,0 12 8,0-20-16,4 6 16,0 11 0,-1-11-8,3 12 8,10-12 16,-12 10 16,-4-16-48,16 6 56,-10 2-8,16 7-32,-5-9 16,5 10-8,6-10 0,-28-6-24,29 8 16,5-2 8,1 0-32,3-4 8,1-2 0,3 0 8,-42 0-8,41-4 40,4-12 0,-3 10-24,3-16-8,3 6 8,-3-1 16,-45 17-32,43-20 40,-1-2 0,-1-1-8,-1-5 8,-3 2 8,1 1 40,-38 25-88,37-24 96,-1-2 0,-3-1 24,-1-1 0,-7 1 56,1-1 40,-26 28-216,22-26 256,-2 3 48,-5-1 24,-9 2 89,14 2 55,-14 3 48,-6 17-520,6-16 528,0 10-24,-2-14-48,-4 14-32,0-9-24,0 11-40,0 4-360,0-16 264,0 12-80,0-2-104,-2 0-72,-4-10-48,0 12-64,6 4 104,-8-6-160,-10 0-56,2-9-48,1 11-32,-5 0-8,-2 0 16,22 4 288,-27-4-280,-5 4-24,-5 0 56,-7 0 40,-5 4 40,0 4 48,49-8 120,-54 19-104,1-11 0,-2 12 16,1-12 32,1 14-24,2-7 32,51-15 48,-47 8-48,1 12-8,3-12 64,-1 12 8,3-12 0,-1 11 24,42-19-40,-41 18-16,0-2 32,3 0-16,1-8 0,-1 11 8,3-11 0,35-8-8,-32 18 8,4-10-32,3 10 0,3-12-8,2 11 24,5-11-24,15-6 32,-16 8-56,10 0-32,-10 0-32,12 0-24,-2-2-48,2 0-32,4-6 224,-4 6-265,2-1-31,0 1 32,2 0 40,0 0 64,0 0 56,0-6 104,6 6-64,0 0 40,12 0 24,-12 0 8,14 0 16,-5 0 8,-15-6-32,18 6 24,6-3-8,1-1 16,9 0 16,5-2-24,7-4 24,-46 4-48,49-3 32,4-15 0,1 12-8,3-16 16,0 6-16,0 1 32,-57 15-56,56-16 96,1-2-24,-2 0 24,2 1-24,-3-1 8,-5 0 24,-49 18-104,49-18 104,-1 2 0,-1-1 8,0 1 17,1 0-25,-5 10 16,-43 6-120,43-20 112,-3 15-32,-3-15 16,-3 14 0,-4-12-40,-5 14 16,-25 4-72,24-6 64,-2-9-48,-5 15 16,-1-6 8,-10 2-32,12 0 24,-18 4-32,4-4 16,0 4 8,0 0 64,0 0 80,-4 0 64,0 0-232,4 0 304,-4 0 48,0 0-40,0 0-24,0 0-48,-2 0-96,-4 0-40,6 0-104,-6 0-8,-2 0-136,-10 0-40,12 0 0,-16 0 24,5 0 72,17 0 88,-22 2-48,0 2-16,-5 2 32,-9 0 24,-13 9 0,-8-9 32,57-6-24,-60 8 32,-1 8-40,2-10 16,2 2 16,4 7 0,53-15-24,-50 4 32,1 2 0,2 2-32,3 0-40,1 8 32,1-10-40,5 2 48,37-8 0,-40 16 0,5-11 32,1 1-24,1 12-8,1-12 8,32-6-8,-25 8-24,-1 8 24,4-12-24,0 2-8,5 1 0,-1-1-8,18-6 40,-6 6-48,-12 0-16,12 0-56,0 0-72,1-2-24,-1 0-64,6-4 280,-2 4-336,0 0-88,0 0-80,2 0-1,0 0 97,0 0 144,0-4 264,6 4-128,0 0 104,9-1 24,-11 1 0,14 0 24,-12 0-8,-6-4-16,26 4 8,-7 0 8,7 0-24,6-2 0,5 0 40,2 0 24,-39-2-56,46 0 64,-1 0-8,5 0-16,-1 0-24,4-4 8,0 0 8,-53 4-32,56-4 16,-1 0 16,0 4-16,0-4-8,5 0 32,-3 0-16,-57 4-24,55-3 32,-2-1 0,-1 4 0,-3-4-8,0 4 32,-3-4 24,-46 4-80,45-4 72,0 4 32,1-4-32,-5 4 0,-1-4 33,-7 0-1,-33 4-104,34 0 136,-5-4 16,-1 0-32,-4 0-16,-1 0-8,-5 4-16,-18 0-80,18-4 72,-12 4 32,16 0-40,-19 0 0,3 0 24,0 0 32,-6 0-120,4 0 232,0 0 136,-4 0 120,0 0 80,0 0 32,0 0-48,0 0-552,0 0 440,0 0-95,-4 0-217,-2 0-184,-9 0-64,7 0-97,8 0 217,-20 0-192,0 0 24,-3 0 32,-9 0 48,-19 0 40,-14 0 24,65 0 24,-73 0-8,-6 2 24,2 4-8,-2 2-16,8 12 40,-2-14-24,73-6-8,-73 17 48,-2-11 16,4 2-40,-2 10 40,2-12 16,0 14-32,71-20-48,-71 5 112,0 13-16,5-12-32,3 10-15,4-10-17,0 2-16,59-8-16,-57 16 48,1-11-16,5 3-24,4 8-24,3-12 8,3 2 24,41-6-16,-37 6 40,3-2 0,4 0-40,1-2 8,5 0 0,2 0 16,22-2-24,-15 2 32,9 0-16,-10 0 8,14-2-16,-2 2-8,0-2-8,4 0 8,-2 2-80,0-2-128,2 2-145,0 0-119,0 0-64,0-1 16,0-1 520,0 0-376,6 0 144,10 0 152,-10 0 80,15 0 48,-1 0-16,-20 0-32,22 0 24,4 0 0,7-5-24,14-13-24,13 12 64,3-14-8,-63 20-32,65-6 32,-2-12 0,0 15-64,-2-3 24,2-12 40,-1 14-16,-62 4-16,63-4 48,0-2-24,2 2-32,0-2 16,0 0-16,0 0 8,-65 6 0,65-6 8,1 1 0,1-1-8,-2 0 8,-4 0 8,-2 2 0,-59 4-16,59-4 24,-2 0-16,-1 4-16,-1-4 8,-2 4 0,-1-4 8,-52 4-8,51 0 48,-6 0-24,1 0 0,-7 0 0,2 0-16,-1 0 24,-40 0-32,35 0 40,5 0-40,-3 2 0,-3 0-16,1 2 0,-3 0 32,-32-4-16,26 4 8,1 0-24,-3 0-16,0 0 16,-3-2-8,-1 2 8,-20-4 16,18 4-16,-2-1-16,-10 1-8,13 0 0,-15-2-16,2 0 8,-6-2 48,6 2-56,0 0 8,0 0 24,-2 0 48,-4 0 88,0-2 64,0 0-176,0 0 248,-2 2 24,0-2-24,-4 0-16,0 0-80,-2 0-56,8 0-96,-16 2 40,9 0-56,-15 0-8,2 0 16,-2 0 24,-3 0 32,25-2-48,-32 2 72,-9 2-24,-9 2 0,-7 0-8,0 2 16,-2 0 40,59-8-96,-59 5 112,-1 3-32,3 0-8,0-2 16,-2 0-32,0 0 65,59-6-121,-58 6 96,-1 0-16,2-2-24,0 2-16,1 0 8,3 0 0,53-6-48,-57 3 56,0 3-24,2-2-24,-3 2 24,3 0-16,4 0 16,51-6-32,-50 4 40,-1 2-32,2-2-8,-1 0-8,1 2-24,4-4 16,45-2 16,-46 4-24,3-2 24,2 0-8,3 2 24,1-2 16,3 0-32,34-2 0,-32 3 48,3-1-32,1 0-40,5 0 8,-1 0 0,6-2 8,18 0 8,-16 0 56,8 0-40,-9 0 0,13 0 8,-2 0 8,0 0 24,6 0-56,-4 0 8,2 0-72,0 0-80,0 0-88,2 0-88,0 0-97,0 0 417,0 0-464,4 0-40,2 0 80,0 0 168,10 0 120,-10 0 168,-6 0-32,17 0 64,-1 0-24,2 0-16,2 0-40,1 0 0,9 0 8,-30 0 8,35 0-24,9 0-16,3 0-16,4-4 64,3 4 16,1-4 8,-55 4-32,55 0 32,2 0-72,1 0-8,1-3 8,0 3 16,2 0-24,-61 0 48,63 0-40,4-4-8,0 4-8,5-4 40,-1 0-16,0 0 8,-71 4 24,73-4-40,-2 0 0,0 0 0,2 4 24,-2-4 32,-4 0 8,-67 4-24,69-4 48,-4 0-32,2 0 8,-4 0 16,0 4-8,-2-4 32,-61 4-64,60 0 56,-3 0-16,2-4 0,-2 0 8,0 4-16,1-4 24,-58 4-56,51 0 32,-6-4-8,1 1 16,-3 3 16,1-4-16,-1 4-8,-43 0-32,39-4 40,3 4-48,-7-4 8,1 0 8,-3 4-16,-3-4 16,-30 4-8,28 0 0,-5 0-24,-3-4 16,0 4 16,-14 0-16,13-4 24,-19 4-16,4 0 16,0 0 8,0 0 80,-4 0 96,4 0 88,-4 0 96,0 0-384,0 0 456,0 0-55,0 0-49,0 0-96,-2 0-160,-4 0-64,6 0-32,-6 0-56,-11-4-72,1 4 24,-4-4 8,-4 4 24,-3 0 48,27 0 24,-42 0 0,-17 0-8,-12 0 32,0 0 0,-2 2 16,4 4 0,69-6-40,-67 6 32,4 0-16,-4 0 16,2-2 8,0 0 0,1 1 16,64-5-56,-65 6 48,6-4-16,0 2 0,0 0 24,2 0-24,57-4-32,-58 4 64,3-2-8,2 0-48,0 0 8,1 2 32,3-2-24,49-2-24,-47 2 72,-1 0-24,3 0-48,-1 0-16,3 0 16,0 0-8,43-2 8,-38 4 16,1 0-16,-1 0-40,3-2-8,1 2-8,1 0 0,33-4 56,-34 3-48,4 1-24,1 0-32,5 0-8,0 0-24,3 2 0,21-6 136,-20 6-144,2 2 8,3-2-57,7 0 33,-10 0-16,14-4-8,4-2 184,-6 4-224,0-2-104,2 0-192,2 0-160,0 0-80,2 0 32,0-2 728,0 2-544,0-1 224,6 1 183,0 0 137,12 0 80,-12 2 9,-6-4-89,19 4 96,-1 0 16,0-2-32,6 0 0,9 2 16,13-2-24,-46-2-72,51 2 64,6 0 0,0 0-40,0 0-16,1-2 16,3 0-16,-61 0-8,61 0 8,2 0 16,0 0-64,2 0 40,1 0 16,1 0-8,-67 0-8,67 0 32,4 0-8,2 0-16,2 0-8,-2 0 40,2-4-16,-75 4-24,77-4 16,0 0 8,0 0-32,1 0-8,-5 0 32,0 0 0,-73 4-16,73-6 8,-2-11 24,1 13-16,-3-12 0,0 12 16,0-12 32,-69 16-64,67-4 48,0-17 40,-2 15 0,0-14-40,-4 14 48,-4-12-40,-57 18-56,54-6 88,1-11 8,-4 13-16,-1-2-8,-5-10 32,-6 12-16,-39 4-88,38-6 96,-6-10 0,-3 12-24,-3 0-8,-7-2 8,-1 1 0,-18 5-72,16-4 48,-10 0 8,10 0-16,-16 4 8,4-4 56,-4 4 56,0 0-160,4 0 232,-4 0 72,0 0 8,0 0 16,0 0-24,0 0-47,0 0-257,0-4 208,-2 4-120,-4-4-112,0 4-136,-10-4-65,10 4-15,6 0 240,-20-4-208,3 4 80,-3-4 8,-2 4 48,-1-4 40,-7 4 16,30 0 16,-44-4 24,-9 4 8,-8-4 0,0 4-16,0 0 40,4 0-24,57 0-32,-58 0 72,5-4 0,-2 4 8,2 0 16,3-4-16,3 0 0,47 4-80,-46 0 96,3-4-8,2 0-23,-1 1-1,1-1-16,1 4 24,40 0-72,-39-4 72,1 0 8,3 4-40,-1-4-40,3 0-8,1 4-40,32 0 48,-31 0 0,5 0 0,0 0-40,1 0-8,3 0 16,0 0-32,22 0 64,-21 0-56,3 2-8,0 0-49,10 2-23,-14 2-24,15 0-16,7-6 176,-16 5-176,10 1-56,-10 0-8,12 0-40,-2 10-24,-2-10-8,8-6 312,-8 8-352,3 8-24,1-10-8,2 11 32,0-9 48,2 12 72,0-20 232,0 8-208,4 12 56,1-5 16,11 1 40,-12 0 63,16 0 17,-20-16 16,16 17 8,5 1 0,3 2-8,6 0 9,3-1 15,3-3 8,-36-16-32,37 8 32,3 12 0,1-14 8,3 2 8,-1-1 16,2-1 40,-45-6-104,46 6 96,-3 0-24,4-4 0,-1 2-16,-3-2 32,3-2 8,-46 0-96,45 0 104,4 0 8,1 0-32,1 0-8,0-4 16,-1 0-24,-50 4-64,49-4 104,-2 0-40,1-2-16,1-9 16,-2 11-8,1-2 8,-48 6-64,45-6 64,-2-10-16,-3 12-16,-1-16 24,-3 14 0,-7-11 8,-29 17-64,28-6 88,-2-14-40,-1 14 16,1-18 16,-6 19 24,0-17 40,-20 22-144,15-6 168,1-16 16,-10 16 24,10-13 40,-12 13 40,0-12 24,-4 18-312,4-4 280,0-12-24,0 12-63,-4-12-41,0 12-24,0-11 0,0 15-128,0-6 128,-4-12-32,-2 12 8,-10-14-56,10 14 32,-14-13-32,20 19-48,-16-6 16,1-12-16,-5 12-56,-2-16 0,-5 7 16,-5-1 0,32 16 40,-32-6-40,-5-16-48,3 18-40,-1-2-16,1 2 8,-1 0 32,35 4 104,-38 0-112,-1 0-9,-3 6-7,3 2-16,0 8 24,-1-10 48,40-6 72,-37 20-80,-1-12-8,3 11-32,-1-3 32,1 2-8,-1 0 32,36-18 64,-35 19-56,1 1-32,4 0 0,3-2 0,3-3 0,4 1-8,20-16 96,-17 8-96,9 12-32,-10-14-40,12 9-16,0-9-48,0 2-32,6-8 264,-4 8-272,2 0-16,0 8 48,2-10 96,0 0 32,0 9 96,0-15 16,6 6 16,0 2 24,10 0 16,-10 8 16,14-12 32,-1 2 8,-19-6-112,22 8 112,4-2 0,3 0-8,5-1 8,1-3-16,5-2 8,-40 0-104,41 0 96,3 0-32,-1-3-8,4-3-8,1-10 0,1 12 0,-49 4-48,49-6 48,1-12-32,-3 14 8,-2-14 8,-1 13 16,-3-13-16,-41 18-32,40-6 24,-1-14-8,1 14 0,-3-15 24,1 15 0,-3-12 16,-35 18-56,34-6 32,-3-12-8,-3 12 0,-2-11 24,-7 13 56,1-12 0,-20 16-104,16-4 120,0 0-8,-12-2-8,1 2 32,1 0 24,0 0 40,-6 4-200,4 0 232,0-4 24,-4 4 25,4 0-1,-4 0-8,0 0-32,0 0-240,0 0 184,-2 0-104,-2 0-48,0 0-64,-2 0-48,0 0-16,6 0 96,-7 0-128,-11 0-8,10 0 8,-14 4 40,2 2 24,1 10 48,19-16 16,-28 6 0,-3 13-24,-7-3 8,-1 0 32,3 0-32,3 0 32,33-16-16,-30 8 16,2 11-48,3-11 24,3 10-8,2-12 16,4 10 8,16-16-8,-7 6 16,-13-1-16,14 3 0,-2-2 16,0 0-32,2 0 48,6-6-32,-4 6 8,0-2-24,2 0 16,0 0-40,0 0 8,0-2-8,2-2 40,0 2-64,0 0-48,0 0-17,0 0-15,0 0-32,0-2 176,0 2-144,0 0-8,0 0-24,0-2 40,4 0 32,0 2 40,0-1 56,-4-1 8,6 2 16,0 0-16,0 0-32,0 0-56,10 0-80,-12 0-88,-4-2 256,15 2-424,-11 0-264,12 0-168,-12 0-128,12 0-1,-16-2 985,6 2-848,10 0 232,-10 0 184,9 0 160,-11 0 104,12 0-1048,-16-2 1216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8T20:57:50.2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0 1 6801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8T20:57:51.0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 4841,'0'0'0,"0"0"1752,0 0-920,0 0-584,0 0-360,0 0 112,0-4-544,0 4-544,0 0-353,0 0 89,0 0 360,0 0 440,0 0 552,4 0-232,-4 0 144,4 0 56,-4 0 24,4 2 0,-4 2 8,0-4 0,3 6 0,-3-2-8,4 2 8,-4-2 8,4 0-8,-4 0 0,0-4 0,4 4-8,-4 0-24,4 0-8,0 0-24,0 2-120,2 0-672,-6-6 856,0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8T20:58:59.67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1960 1022 1576,'0'0'0,"0"0"80,0 0-80</inkml:trace>
  <inkml:trace contextRef="#ctx0" brushRef="#br0" timeOffset="2335">1881 1598 1632,'0'0'0,"0"0"96,-5 0-96,-9 0-24,14 0 24,-15 0-32,0 0 24,0 0 8,0 5 0,1 0 24,-1-1-8,15-4-16,-15 5 0,0-5-8,1 0-24,-1 5-16,0 0 16,0-5 0,15 0 32,-15 5-16,1 0-8,-1 0 0,0 0 8,-5 0 16,1 0 8,19-5-8,-20 15 0,0-1 0,1 1-8,-1 5 0,-19 19 8,24-24 0,15-15 0,-20 20 0,-19 29 0,24-29-8,-5 29 0,-24-29 8,29 29 0,15-49 0,-39 39 8,24-19-16,-5 34 0,-19-34 0,24 29 8,0-29 8,15-20-8,-19 49-8,4-34-8,0 29 0,5-29 0,5 5 8,5-1 8,0-19 0,0 20 8,10-5-16,0-5 8,5-1 8,34-4-8,-34 0 16,-15-5-16,54 0 8,-15 0-8,16-10 0,9-29 8,14 0-8,11-11 16,-89 50-16,98-49 8,6-5 0,4-5 0,-4 0 0,-1 5 8,-4-1-32,-99 55 16,108-59 0,0-5 0,1 0 8,4 0 24,0 0-8,5 0-8,-118 64-16,114-69 16,-1 5-16,-5 0 0,1-10 0,-6 5 8,0 0 0,-103 69-8,99-59 8,-1-5-8,-4 5 0,-1 5 8,1 0 8,-10 5 0,-84 49-16,79-45 8,-20 1-8,0 5 0,-10-1 0,-5 25 16,-29-29 0,-15 44-16,54-10 0,-44-4 0,5-1 16,0 5 40,-5 10 64,-1 0 96,-9 0-216,0 0 304,0-10 64,10 10 16,-10 0-88,0 0-136,-5-10-144,5 10-16,-14 0-104,-26-10-72,25 10 24,-39 0 24,10 0 32,-10 0 32,54 0 64,-64 0-64,-15 5 0,-49 15 8,-30 39 16,-4-10 16,-6 15 0,168-64 24,-162 64-16,-6 5-32,6 0 16,-1 5 0,6 0 0,4 5 40,153-79-8,-148 74 0,1 4-8,9 1 32,0-5-32,5-5-8,10-5 16,123-64 0,-123 64-8,4 0 0,6 0 16,15 0 8,-1-10-24,15 0 32,84-54-24,-78 45 16,4-1-16,10 0 16,5-24-8,0 24 0,9-29 0,50-15-8,-39 15 16,24 0-24,-29-5 16,39-5 0,-5-1-8,5-4-24,5 0 24,-5 5-40,5 0-56,0-5-16,0 0 24,0 0 32,15 0 40,-15 0 16,15 0 32,29-10 0,-29-4 8,49-26 0,-15 30-16,5-39 8,-54 49-32,74-44 16,34-20-8,16-15-16,18-14 0,11-6 8,0-4 0,-153 103 0,157-99 24,-14 6-16,5-1-16,-10 5 0,0 1-8,-138 88 16,133-84 0,5 0 0,-15-4 24,5 9-8,-5 0 16,0 0 0,-123 79-32,118-74 16,-5 0 8,-9 10-24,-6 0 8,1 0 0,-6 5 0,-93 59-8,84-54 24,0 10-16,-15 0 8,-5 29 0,-15-35 16,-34 41 0,-15 9-32,44-10 48,-44 0 48,10 0 64,0 10 136,-10 0 208,0 0 104,0 0-608,0 0 673,0 0-81,0 0-168,0 5-152,0 0-104,-5 0-104,5-5-64,-15 15-56,-34-1-80,5 6-40,-16 24-16,-9-4 64,-49 19 16,118-59 112,-157 84-64,-26 14 16,-14 15-48,1 6 24,8-1 8,16-5-32,172-113 96,-167 118-8,9-9 8,-5 4-8,11 0 16,-6 0 0,6-9-16,152-104 8,-143 103 0,-5-14 32,10 9-40,5-4 8,5-10 24,0 4 0,128-88-24,-128 84 8,10 0 16,9-10-40,6-10 0,14 0 40,6-15-16,83-49-8,-69 44 24,10-24-8,9 24-24,11-29 0,24 0-8,-4 0 16,19-15 0,-15 14-32,5-9-80,5 0-152,5 0-177,0-5-95,0 0 24,0 0 512,0 0-376,0 0 176,10 0 128,0-15 72,29 1 48,-24-26 0,-15 40-48,64-10 40,-10-39 8,20 5-16,44-30-16,30-20 0,24-19-8,-172 113-8,182-118 16,-9 0 0,-16 4-8,1-4-16,-15 15 8,5-6-8,-148 109 8,142-98 16,-9 9 0,-10 6 8,1 4-40,-11 0 8,0 5 16,-113 74-8,99-69 8,-1 5 40,1 5-24,-16 5-8,-4 0-8,-5 9 24,-74 45-32,59-49 48,5 10-24,0 24 16,-15-34-32,1 39-8,-36-5 16,-14 15-16,50-10 0,-41-5 8,6 6-24,0 9 0,-5-10 8,0 10 24,-10 0-16,10 0 48,-1 0 32,-9 0 8,0 0 16,0 0 8,0 0-24,0 0-88,0 0 72,0 5-32,0 0-64,0 0-8,-5-1-16,-4 1 0,9-5 48,-10 5-56,0 0-16,-5 0-24,0 5-40,-4 5 0,-26 5 8,45-20 128,-39 44-136,0-24 32,-11 34 24,-19 5 8,-19 10 48,-6 14-8,94-83 32,-88 79-8,4 0-24,5-10 0,10-10-16,5 0 8,10-5 16,54-54 24,-49 50-56,-1-6-16,6 0-56,5-24-64,24 29-32,-5-34 8,20-15 216,-20 44-200,11-34 32,4 5 40,5 5-880,0-20 1008</inkml:trace>
  <inkml:trace contextRef="#ctx0" brushRef="#br0" timeOffset="3914">2379 997 4368,'0'0'0,"-5"0"1345,5 0-1345,-15 0 264,-29 0-192,4-10 32,1 0-8,-1 10 32,21-10 32,19 10-160,-40 0 168,26-10-48,-1 10-24,0-9-16,0 9-32,5 0 0,10 0-48,-9 0 24,-1 0-32,5 0 8,0 0 16,0 0 16,0 0 32,5 0-64,-5 0 80,0 0 0,0 0 24,0 0 24,0 0 8,0 0-32,5 0-104,-5 0 80,1 0-48,-1 0-72,-5 0 0,0 0-48,10 0 88,-15 0-88,-24 0 16,24 0-16,-34 9 64,4 6 16,-4 5 8,49-20 0,-59 49 16,-10-4-8,-15 4-24,1 10 8,-1 0 16,5 0 24,79-59-32,-69 59 40,5-5 8,0-4-40,5-1-8,0 0 16,5 0 0,54-49-16,-49 45 40,4-1-16,26-24-8,-26 29-24,30-29 16,-4 19-8,19-39 0,-15 15 8,0 0-32,5-1-56,5 1-24,1-5-24,4-5-16,0-5 144,0 5-152,0 0-16,0 0-48,0 0 16,0-1 40,0 1 56,0-5 104,9 5-40,6 0 32,0 5-16,0 0-8,29 0 8,-34 0 16,-10-10 8,44 9-8,-29 6 16,44 0-32,-15 0 16,11 0 40,9-1-24,-64-14-8,64 15 48,9 0 0,16-5-32,5-5 32,4 0 16,1-5-16,-99 0-48,98 0 32,1-10 32,-1-5-8,-4-29-8,-1 34 0,-4-35-40,-89 45-8,84-14 32,-6-31 32,1 31 8,0-41 24,-5 41 16,-5-40-56,-69 54-56,69-15 80,0-25-32,-5 30-24,0-29 8,-5 29 16,-10-5-16,-49 15-32,44-14 32,-29-1 24,34 5-48,-39 0 24,5 10 24,0-10-16,-15 10-40,15 0 88,-6-9 24,1 9 48,-10 0 56,0 0 56,0 0 40,0 0-312,0 0 328,0 0-7,0 0-65,0 0-40,0 0-32,-5 0-88,5 0-96,-5 0 104,-4 4-32,-1 1-72,0 0-40,-5 0-40,0 0-96,15-5 176,-39 5-272,24 0-96,-39 5-33,10 5 65,-10 4 72,-1 21 160,55-40 104,-78 39-80,-21 5-16,-24 11 32,0-1-16,-5 0 32,10 0 56,118-54-8,-109 44-24,11 1 16,9-6 0,10-24-8,10 24 48,5-24 16,64-15-48,-59 15 72,5 5 16,15-6-8,19 1 8,-19-5 8,29-5-24,10-5-72,-15 5 72,5 0-48,5 0-88,0 0-72,5 0-48,0-5-64,0 0 248,0 0-304,0 0-32,10 0-56,0 0 24,5 0 104,0 0 96,-15 0 168,14 0-80,31-10 64,-31 0 16,36-5 0,-11 0 8,10-29 24,-49 44-32,54-15 40,25-49-8,25 5-40,14-10-32,5-5 40,0 0 24,-123 74-24,123-78 72,-5 9-16,-4 0-40,-6 5-24,0 0 24,-9 5 8,-99 59-24,93-55 24,-4 1 0,-10 0-16,-5 5 0,-5 4 24,-10 6 8,-59 39-40,49-15 56,-10-34-16,-24 34-16,34 1 16,-39-1 40,5 0 88,-15 15-168,10-10 240,0 10 80,0 0 120,-10 0 56,9 0 32,-9 0 1,0 0-529,0 0 440,0 0-120,-4 5-120,-6 0-120,-5 0-88,-5-5-64,20 0 72,-44 5-184,24 0-80,-34 0-40,10 0-9,-10 0 81,-15 9 24,69-14 208,-104 45-160,-29 4-8,-15 20-8,-4 5 8,-11 19 8,11 1 80,152-94 80,-148 103-48,10-4 40,0-1-24,15-4-32,10-11 16,14-4 0,99-79 48,-93 69-32,4-5 0,15-5-48,10-4 32,15-11 0,5-5-16,44-39 64,-15 15-56,-25 0-32,35 0-48,-4-6-48,4-4-120,0 0-64,5-5 368,0 0-440,0 0 16,0 5 48,0-5 128,0 0 119,10 0 105,-10 0 24,14 0 56,26 0 33,-25 0 23,29 0 8,-29 0 32,44-15-8,-59 15-144,44-14 152,5-1-32,6 0-16,4-29 16,14 29 8,16-59 0,-89 74-128,104-54 120,4-5-48,-10 5-64,-9 0 8,-5 4 24,-5 6 24,-79 44-64,73-44 160,1-11-32,-5 6 0,0 0-32,0 5-32,-5 4 24,-64 40-88,59-39 72,0 24-16,-5-39 0,-4 39-32,-6-34 32,-5 39-16,-39 10-40,10-10 56,5 0 40,0 0 24,0 10 104,-6-9 112,1 9 96,-10 0-432,0 0 504,0 0-55,0 0-105,0 0-80,-5 5-128,-4-1-80,9-4-56,-15 5-48,-25 0-192,26 0-152,-36-5-57,11 0-7,-10 5 88,49-5 368,-54 5-280,-10 0 24,-20 5 48,-29 10 80,-20 29 24,-15-5 24,148-44 80,-148 54-80,-10 5-16,11 10-8,-1 0 88,10-5 16,5-5 24,133-59-24,-118 55 32,15-6-24,9-5-8,5-4-16,20-1 0,0-19 16,69-20 0,-64 44-24,15-29-8,5 0 8,24 4 32,-24 1 16,34-5 16,10-15-40,-15 10 48,0-1-40,6-4-56,4 0-80,0 0-128,0-5-120,5 0 376,0 0-472,0 0-40,0 0 72,15 0 119,-1-10 137,1 10 120,-15 0 64,40-10 8,-31 10 32,36-9 32,-31-6 24,46 0 16,-16-24-23,-44 39-89,54-15 80,20-44-40,10 5-16,19-10 16,0-5-8,6 5 24,-109 64-56,108-64 24,-9 5-32,-6 9 16,-4 1 24,-5 0 8,-1 4 0,-83 45-40,79-39 40,0 24-96,-5-34 16,-5 34 32,-5-29-32,-5 34 88,-59 10-48,59-39 24,-5 29-16,-5-5 16,-9 0-24,-1 1-16,-24 4 8,-15 10 8,44-10 0,-34 0-32,5 0 16,-5 10 8,0 0 8,-1 0 48,-9 0-48,0 0 96,10 0 8,-10 0 32,0 0 0,0 0-48,-5 0-16,5 0-72,-5 5-8,0 0-104,1 0-32,-1 0-112,-5 0-48,0 0-41,10-5 345,-15 10-344,0 4 0,-4 1 32,-21 24-8,26-24-48,-31 39-56,45-54 424,-20 40-456,-34 14 72,10 10 120,0 0 96,-1 0 40,1 0-832,44-64 960,0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8T21:26:24.542"/>
    </inkml:context>
    <inkml:brush xml:id="br0">
      <inkml:brushProperty name="width" value="0.5" units="cm"/>
      <inkml:brushProperty name="height" value="0.5" units="cm"/>
      <inkml:brushProperty name="color" value="#FFFFFF"/>
    </inkml:brush>
  </inkml:definitions>
  <inkml:trace contextRef="#ctx0" brushRef="#br0">1137 471 1088,'0'0'0,"0"0"96,0 0-32,0-4-8,-2-2 8,2 6-64,-2-6 96,-2 0 16,0 0 64,0 0 72,-2 0 64,1 0 64,5 6-376,-6-6 368,0 0-32,-2 0-64,-8 0-48,10 1-40,-2-1 8,8 6-192,-16-4 160,11 0-16,-3 0-7,-8 0-33,10 0 0,-2 0-40,8 4-64,-16 0 56,10-4-48,-2 4-16,-7 0 0,9 0-8,-10 0-16,16 0 32,-6 0-32,-12 0-16,12 2 8,-11 2 24,11 2-8,-12 0 32,18-6-8,-6 6 0,-12 2-8,12 7-8,-13-9-32,11 10 16,-12-8 0,20-8 32,-16 20-17,0-3-7,-1 3-8,-5 6 8,0 3 16,1 1-24,21-30 32,-20 34-40,2-3 0,2 1-32,10-3 0,-9-1-8,11 0-16,4-28 96,-6 25-120,4 1 0,0-3-24,2-1 24,0 0 0,6-2 16,-6-20 104,6 17-120,9-1 8,-9 0-8,14 0 24,-14-10-8,14 11 24,-20-17 80,6 4-88,15 2 16,-15 2 16,20-2 32,-8-2-8,1 0 16,-19-4 16,22 2-8,2-2 24,-1 0 8,7-4 64,4-2-16,1-14 0,-35 20-72,38-15 80,-3-1-48,1-4 0,-1 0 16,5-1-8,-1-1 32,-39 22-72,38-24 72,-1-1 8,-3 1 32,-1-2 32,-1 1 56,-1-1 40,-31 26-240,32-26 264,-3 1 24,1-3 33,-4 0 39,-1 3 32,-7-1 24,-18 26-416,18-26 440,-12 5-32,11-1-8,-13 0-8,0 3-8,0-1-8,-4 20-376,4-22 344,-4 2-48,0 1-24,0-1-23,-2 0 15,-4 1 24,6 19-288,-15-18 248,9 0 32,-14 0-16,2 1-32,-2-1 24,-1 12-104,21 6-152,-24-22 104,-2 16-64,1-10-24,-5 13 16,1-3-8,-5-10 8,34 16-32,-34 0 8,1 0-32,-3-4 0,1 4-40,-1 0 24,-3 0-24,39 0 64,-38 2-104,1 4 24,-1 0-32,1 9-8,-4-9 24,-1 14 48,42-20 48,-41 8-64,-1 16 32,-5-5 8,2 3-24,-3 0 0,3 5 16,45-27 32,-42 26-32,1 0-8,1-3 40,3 3 8,5 0-8,7 1 0,25-27 0,-24 26-48,4 0-48,3-1-8,9 1 0,-12 0 8,14-1 8,6-25 88,-6 26-112,0 0-24,4-3-8,2-1 16,0 0 0,0-1 40,0-21 88,6 20-49,10 0-15,-10-1 48,16 1-8,-7-2 0,5-2 24,-20-16 0,18 6-8,4 11-40,-3-13 0,5 2 16,0 0-24,3 0 56,-27-6 0,30 6 8,3-4-32,1-2 16,5 0-8,1-4-16,1-12 40,-41 16-8,40-6-40,-3-13-24,-1 3 56,-3-2 8,1 0 16,1 1 48,-35 17-64,34-18 16,-3-4-32,1 2 32,-2 1 32,-3-1 24,1 0 24,-28 20-96,27-20 120,-1 1-88,-2-3 57,-2 2 7,-3 1 0,-3-1 56,-16 20-152,6-18 160,12 2-8,-14 1 8,2-1 16,-1 0 0,-1 10-16,-4 6-160,4-22 152,-4 16-80,0-17-24,0 7 0,0 0-32,0-4 8,0 20-24,-2-19 24,-4-3-64,-11-2 0,11-1 24,-14 1 8,20 24 8,-16-24 16,-1-1-8,-5 1 8,-2 0-64,-1 3 48,-1 3 24,26 18-24,-26-16 32,3 10 48,1-12-56,0 14 0,2 1 32,1-1-16,19 4-40,-20 0 56,0 0-80,2 0-72,-1 2-40,-1 1 72,0 3 16,20-6 48,-21 8-40,-1 10-16,-4-2-64,-7 4 8,-1 3 56,1 1 8,33-24 48,-32 28-40,2-1 16,3 1-24,1 1-8,2-1 40,3-2-32,21-26 48,-20 25-32,2 1-16,2-2-24,11-1-8,-13 1 0,12-2 8,6-22 72,-6 23-72,0 1 16,0 2-32,4-3-16,0 3 24,2-2-16,0-24 96,0 21-105,4 1 49,2 0-32,12-2-8,-12-1 72,17 1-32,-23-20 56,18 18-48,0-10 24,4 11-72,-1-13-8,1 10 32,2-12-32,-24-4 104,23 6-72,5 2 24,2-4-24,-1-2 8,-1-2-8,-1 0 8,-27 0 64,30 0-40,-2-6 40,1 0 24,3-12-8,-1 12 16,1-13-32,-32 19 0,30-6 24,-1-18 16,-1 8-8,-3 0 56,-1-1 32,0-1 16,-24 18-136,21-22 160,1 2 0,-6 1 0,0-1 24,-10-4 41,9 3 23,-15 21-248,4-22 272,0 2-16,0 0-32,0 3-40,0-1-8,-4 2-8,0 16-168,0-16 176,0 1 0,0-1-24,0 0-64,0 0 8,-4 0-56,4 16-40,-6-15 56,0-1 0,0 10-8,-9-16 0,9 16-48,-16-17 8,22 23-8,-16-6 8,1-16-16,-1 18-16,8-2-24,-12-10-24,12 16 8,8 0 64,-20-6-40,5 2-16,-1 1-40,-2 3 8,-4 0-40,-1 0-16,23 0 144,-26 2-120,-2 3 32,-5 13 32,-1-2 32,-3 4 8,-3 1-16,40-21 32,-39 26 0,2 0 8,-3 3-32,5 1-32,-1 1 24,2 1 8,34-32 24,-31 32 0,1-3-16,3 1-40,1-1-24,4-1 0,3-2 0,19-26 80,-8 25-72,-12-3-32,16 0-32,-2-3-32,2 1-8,2-2 8,2-18 168,0 18-152,0-3 7,4 1 33,0 0 16,12 0 56,-12 0 32,-4-16 8,20 7-16,-5 13 16,3-14-64,2 10-24,2-12 24,-1 2-40,-21-6 104,26 8-40,0-2-32,5-2-64,3-2 40,3-2-48,3 0 32,-40 0 112,41-6-152,0-14-8,3 14 8,-3-18 16,-1 7 72,-1-3-8,-39 20 72,40-24-64,-3-2 0,-1 1 24,1-5 24,-1 1 40,-1-3 0,-35 32-24,36-30 40,-3-1-8,-3 1-8,-3 1 40,-1-1 32,0 1 32,-26 29-128,25-28 168,-1 0 24,0 3-24,-4-1 32,-1-2-8,-3 3 0,-16 25-192,6-26 224,14 0-40,-16 3 1,2-1-1,-1 0 0,-1 1 40,-4 23-224,0-22 168,0 0-8,0 3-48,-2-1-16,-3 2 0,-3-2 8,8 20-104,-18-17 128,2-1-16,-4 0-32,3 2 0,-3 10-24,0-9-8,20 15-48,-24-4 48,1 0-32,-5-2-24,-3 0 0,-7 0 0,-1 6-48,39 0 56,-44 0-48,1 0-24,-3 6-32,1 10 32,-2-8-16,3 13-16,44-21 104,-45 22-96,4 0 56,-1 3 8,5 1 80,-1 2 0,3-1-40,35-27-8,-34 32 16,0-1-24,3 1-8,1-1 16,3-3 8,1 0 0,26-28-8,-22 27 0,1-1-32,1 2-8,2-3-8,0 3 0,11-1 8,7-27 40,-22 28-56,14 6-16,-12-1-16,14 1 8,-11-3-8,11 1 16,6-32 72,-6 29-64,0 1-16,2-2-8,2-1 8,2 1 16,0-2 40,0-26 24,4 25-56,12-1 8,-11 0-32,13-1 15,-2-1 33,0-2 16,-16-20 16,20 19 0,1-11-24,5 12 8,2-14 8,3 0 0,3 0 32,-34-6-24,37 6 40,3-4-32,3-2-16,4 0-8,5-4-16,1-14 40,-53 18-8,59-6 24,2-20-8,2 7 8,1-1-8,1 0 17,2-5 7,-67 25-40,65-22 40,2-4-64,-2 5-8,0-1 8,0-2-17,-4-2 33,-61 26 8,60-23 0,-3-1-32,0 0 16,-2-1 16,-1 1 16,-5 0 24,-49 24-40,47-21 57,-5-1-25,-1-2 24,-7 3 16,-3-3 32,-3 0 88,-28 24-192,27-21 208,-3-1-40,-2 2 24,-2 0-24,-5 3 32,-9-1 56,-6 18-256,16-16 240,-12 0-32,0 10 24,0-17-24,0 17 16,-4-16-24,0 22-200,0-6 168,0-15-24,-2 15 0,-2-16 24,-2 16-16,-2-16-32,8 22-120,-8-6 80,-10-11-88,13 11-64,-15-12 0,12 12-40,-16-12 88,24 18 24,-18-4-16,-1-2 0,-3 0 24,-4 1-40,-1-1 0,-7 2 8,34 4 24,-37 0-64,-7 0-16,-7 0 8,-4 6 48,-2 2-16,-3 11 16,60-19 24,-59 16-24,0 4-16,2 1 16,0 5 32,3 0-16,3 1 8,51-27 0,-49 24 0,5 2-40,3-5 24,1 1-8,3 2 24,1-3 24,36-21-24,-33 22-32,-1 0-16,7 0-40,5-3 0,0 1 8,6 0 40,16-20 40,-7 18-56,-11 1-32,12-1-8,-10-2-8,12 2-16,-2-3 64,6-15 56,-4 18-16,2 0-24,0 0 48,0 1-24,0-1 8,2 2 8,0-20 0,0 18 32,0 1-32,4-1 24,2 0 32,10 0-64,-10-1 56,-6-17-48,18 18 48,-12 0-104,17-2 16,-5-1 8,6-7-24,1 10 96,-25-18-40,30 4 48,2 2-32,1-2 8,5-4 24,3 0-32,4-4 72,-45 4-88,54-18 88,7 0-32,6-3-32,6-5-8,0-4-48,-2-1 32,-71 31 0,77-32-8,6-5-40,0-1 8,-4-1-8,0 1 48,-79 38 0,76-37 0,1-3 16,-4 3-16,-2 1-24,-2 3 24,-5 1 16,-64 32-16,59-31 32,-8-1-8,2 5-8,-9 1-8,-1 2 48,-7-1 56,-36 25-112,27-24 152,-3 0 24,-6 5-16,-12 3 48,0 10 88,-2 0 96,-4 6-392,0-6 432,0 0-15,0 2-97,-2-2-128,-4 0-8,0-9-104,6 15-80,-16-4 32,12-2-32,-12-10-64,0 12 8,-5-14 24,-7 12 8,28 6 24,-33-19-8,-9 13 8,-3-12-56,-3 14 32,3-12 24,-2 16-8,47 0 8,-46-4 0,-1 4-8,0 0-40,3 2 16,-1 2 48,1 4-8,44-8-8,-41 16-88,0-8 48,-1 11-48,3-1-8,-1 2 96,1 2 0,39-22 0,-40 21-16,1 3-8,-1 4-8,3-3-24,1 5 24,3-3 16,33-27 16,-32 28-32,5-4 8,3-1-24,0 1-32,7-2 32,-1 0-25,18-22 73,-16 19-80,8 1 8,-10-2-40,12-1-8,-2-1 32,3 0 8,5-16 80,-6 16-88,2 0 56,2-1-64,0 1 24,2-8 64,0 12-32,0-20 40,4 16-48,0-10 48,2 11-64,-1-9 16,15 10 56,-14-10-16,-6-8 8,22 20 0,-4-13 40,3 13-72,3-14 24,2 2 0,1 0-8,-27-8 16,32 8 24,1-2-16,5-4-16,-1 0-32,5-2 16,1 0 0,-43 0 24,48-6-32,-1-12 0,2 2 24,1 0-16,1-5 48,-2-1-16,-49 22-8,48-24-16,-1 3-16,0-7-16,-1 0-40,-1-3 32,-6-1 8,-39 32 48,40-31-32,-5 1 56,1 2-48,-6-1 48,-1 1-16,-3 3 56,-26 25-64,21-24 104,-3 0 8,-12 3 16,14-1 16,-16 2 48,2 0 32,-6 20-224,4-17 256,0 11-8,-4-16-79,0 18-33,0-12-48,-2 12-24,2 4-64,-2-6 96,-2-9-8,0 11-24,-2 0-32,0-2-48,0 0-32,6 6 48,-16-6-32,10 0-56,-13 0-64,3 0-32,0 2-49,-2 0-7,18 4 240,-19-4-232,-7 4 0,-4 0 8,-5 0 56,-5 0 16,-3 4 72,43-4 80,-45 8-24,-3 8 24,3-8-24,-1 10 16,5-10 48,2 11-16,39-19-24,-40 18 56,3-2 0,1 2-32,3 1 32,1 3 64,4 0 0,28-22-120,-27 21 136,1-1-64,6 0-32,3 0-32,9-1-8,-12 5 24,20-24-24,-6 22 16,-10-1 8,14 1-16,-4 0-8,4 1 0,0 1 8,2-24-8,0 24-8,0-2-16,0-1-16,6 1-8,10 0 24,-10-1 16,-6-21 8,20 20-16,-4 0-16,3 0-32,3-3-8,2 1 24,1-10-24,-25-8 72,28 16-48,0-12 0,3 0-16,1 0 16,5-4 16,1 0-16,-38 0 48,39-4-48,3-12-32,1 10-16,2-18 32,5 4 16,-3 1 16,-47 19 32,45-24 0,-1 2-8,1-1-8,1-3 16,-1 0-24,-2 1 32,-43 25-8,42-26 32,-3 0-8,-1 5-8,-5-1 24,-3 0-8,-6 5 24,-24 17-56,21-18 88,-1 2-8,-2 0 16,-12 10 56,9-11 64,-15 13 64,0 4-280,4-4 344,-4 0-32,0 0-87,0 0-9,0 0-80,0 0-72,0 4-64,0-4 48,-4 0-80,-3 0-48,-9-2 32,8 0 0,-12 0 16,20 6 32,-18-6-40,1 3-64,-5 3-32,0-4 8,-3 4 31,-1 0 57,26 0 40,-30 2-24,-3 1 8,-5 3-16,3 0 0,1 2 8,3 0 24,31-8 0,-30 18 8,2-12-16,3 12-32,1-13 0,0 15 0,5-12 16,19-8 24,-18 22 0,2-14-24,0 13-16,9-3-8,-15 2 24,14 2 16,8-22 8,-20 25-8,12 1-16,-9 0-8,11-1 32,0 1 32,0-3 0,6-23-32,-4 24 48,0-2-56,0 0-8,2-1 0,2 1-16,0-2 64,0-20-32,0 19-16,0 1-16,6 0 0,0 0-40,10-3 56,-10 1 0,-6-18 16,19 18-16,-1-2-56,2-1-32,1-7 24,1 8 0,2-12 40,-24-4 40,25 4-8,5-2-56,0-2-8,5 0 104,3-6-40,1-12 8,-39 18 0,42-17-24,-1-3-64,-2-2 40,1 0 24,-3-1 40,1-3 0,-38 26-16,35-28 40,1 1-32,-3-5 16,-1 1 16,-2-1 0,-5 3 40,-25 29-80,24-28 80,-6 2-8,-1 1 16,-11-1 56,12 4 16,-18 22-160,4-19 208,-4 19-208,4-18 176,0 0-32,-4 0-23,0 3-25,0-1-24,0 0-8,0 16-64,0-16 64,0 10-24,-2-15 16,-2 17 16,-2-12 24,2 12-8,4 4-88,-4-4 80,0-2-32,0 0-32,-2 2 8,1 0 8,-1 0-24,6 4-8,-6-4-16,0 0-32,0 0-48,0 0 16,0 4-32,-2 0-16,8 0 128,-16 0-176,10 0-40,-1 0 23,-13 0-7,12 4 48,-16 2 64,24-6 88,-18 16-48,1-10 8,-5 16 48,-6-1-8,-3 5 40,-1 4 16,32-30-56,-31 31 48,1-1-8,4-1-16,3 1 16,1 2-32,2-3 48,20-29-56,-15 28 40,-1-3-24,10-1 16,-2 2 0,0-3-32,2 1 32,6-24-32,-4 24 8,2-1-48,2-1 40,0 0-32,0-2 16,0-1 0,0-19 16,6 20 32,0 0-104,10 0-8,-12-1 16,2-1-64,13 0 112,-19-18 16,6 18-8,12-3-56,-12 1 56,12 0-24,-12-10-24,11 12 8,-17-18 48,6 6-64,12-1-80,-14 3 32,12 0-16,-12-2 16,12-2 48,-16-4 64,4 4-64,11-2-24,-11 0 32,12 0-24,-12 0 24,-4-2 56,16 0 16,-12 0-8,12 0 24,-13-4 16,3 0 0,10-2 24,-12 0 8,-4 6-80,6-16 96,0 12-24,10-15-16,-12 13-8,2-20 8,9 6 8,-15 20-64,4-27 56,12-5-48,-10-5-16,12-3-8,-12 3 8,-6 37 8,15-36 8,-11 3 8,2 3-40,10 3 8,-12-1 0,0 2 40,-4 26-24,6-23 32,0 1-8,0 4-32,-2 2 8,0 10 40,0-11 16,-4 17-56,4-4 80,-4 0 0,4 0-48,-4 0-8,3 4 8,-3 0 0,0 0-32,0 0 32,0 0 8,0 0-56,-2 0-40,1 0 16,-1 0-32,2 0 72,-2 0-80,0 0-32,0 0-96,0 0-40,0 4-24,0 2 48,2-6 224,-2 6-144,0 2 64,-4 9 56,0-9 24,0 14 24,0-2 40,6-20-64,-6 19 64,-10 9-8,10 2-8,-1-3-32,-1 1 0,2-1-8,6-27-8,-6 28 40,0-2 16,2-1-104,2 1 0,0-2 0,0 3-32,2-27 80,0 26 16,0 0 0,0-1-8,0-1 16,0 0 24,4-3-24,-4-21-24,0 22 32,4 0 0,-4-3-32,4 1 0,0 0 16,0-2-8,-4-18-8,0 17 40,4-1-16,-4-8-48,4 8 16,-4-12-24,4 2 64,-4-6-32,0 6 8,0 0 40,0-2-24,0-2-8,0-1 48,0 1 24,0-2-88,0 2 136,0 0-8,0 0 16,0 0-24,0-2 8,0 0 16,0 0-144,0 0 128,0 0-40,0 0-16,0 0-16,0 0-16,0 0 0,0 0-464,0 0 880,0 0-424,-2 0-56,0 0 8,0 0-16,-2 0-8,4 0 40,-4 0-32,-2 0 0,0 2 0,-2 0 0,-8 0 8,10 0 48,6-2-24,-8 2 24,-11 0-8,11 0 8,-12 2-24,12 0 0,-10 0 16,18-4-16,-7 4 56,-11 0-16,12 0 8,-14 0-32,12-2 16,-11 0-16,19-2-16,-8 2 56,-12 2-16,12-2-40,-12 0 0,12 0-8,-11 0 8,19-2 0,-8 2 32,-12-1 0,12 1-32,-12 0-32,13 0 40,-15 0-32,22-2 24,-16 4 0,0 0 16,1 0-48,-1-2 8,0 2 16,0 0 16,16-4-8,-16 4 8,8 0 40,-11 0-72,11-2-8,-12 2 40,12-2-40,8-2 32,-19 4 32,13 0 0,-12-2-40,12 0 16,-12 0 8,12 0 16,6-2-32,-18 2 49,13 0-9,-13 0-16,12-1-16,-12 1 24,12-2 8,6 0-40,-18 0 32,13 0 24,-13 0-48,12 0 8,-12-3 32,10-1-16,8 4-32,-20-4 64,13 0-48,-13 0 0,12 0-16,-16 4-16,7-4 0,17 4 16,-18 0-40,0-4 0,0 4-16,0-4 48,1 4 24,-1-4 0,18 4-16,-18 0 16,0-4-16,1 4-48,1-4-8,0 4 16,0 0 0,16 0 40,-15 0-16,-1 0 8,0 0-24,0 0-8,0 0 24,1 0 8,15 0 8,-16 0 24,0 0-40,8 0 16,-12 0 24,5 0-24,-1 0 24,16 0-24,-16 0 40,0-4-16,1 4-16,-1-4 8,0 4 0,0-4 0,16 4-16,-18 0 0,1-4-8,-1 4 8,0-4-24,-4 0 48,-1 0-24,23 4 0,-26-3-40,-2 3 8,-5-4-40,-5 0 15,1 0 25,1 4 0,36 0 32,-33 0 0,1 0-16,3 0-16,1 0-8,2 0-16,1 0 16,25 0 40,-24 2-24,0 0-32,1 0-8,1 0 8,-2 0 0,3 0 40,21-2 16,-22 2-16,0-1-24,3 1 0,-1 0-8,0-2 48,0 0 16,20 0-16,-19 0 16,-1 0 0,0 0-48,0 0-24,1 0 16,-1 0 24,20 0 16,-20-4-32,1 1 80,-1-1-40,0 0 16,0 0 48,1-2-48,19 6-24,-20-4 24,0-2-24,0 0-8,1 2 8,-1 0 24,0-2 0,20 6-24,-18-4 24,1 0-24,-1-2 0,2 2-32,8 0 40,-11 1 16,19 3-24,-16-4 8,10 0-8,-12 4-16,12-4-8,-12 4 24,13-4 24,5 4-24,-20 0 8,12-4-8,-10 4-32,12-4 56,-12 4-24,13 0 16,5 0-16,-8 0 32,-8 0-72,12 0 40,-2 0-24,-2 0 40,0 0 24,8 0-40,-8 0 8,0 0-8,1 0-16,-1 0 16,0 0-24,0 0 32,8 0-8,-8 0 64,0 0-64,0 0-8,2 0 24,0 0-32,2 0 24,4 0-8,-6 0 40,3 0-72,-3 0-8,2 0 32,0 0 0,0 0 16,4 0-8,-4 0-24,0 0-24,0 0-16,0 0 8,0 0-16,0 0-16,4 0 88,-4 0-64,0 0-104,0 0 24,0 2-40,0 0-24,0 0 40,4-2 168,-4 2-200,3 0-24,-1 0-32,2 0 48,0 0 0,0 0 40,0-2 168,0 4-152,0 0 0,0-1 56,0 1 64,3 2 32,1 0 32,-4-6-32,6 6 40,10 0-48,-12 0 16,12 0 24,-10 0-8,14 0 40,-20-6-64,15 6 56,3 0-16,2 0 0,3-1 0,5 1 40,6 0-48,-34-6-32,37 6 8,3-2-24,-3-2-32,1 0 56,-1-2 8,-1 0 8,-36 0-24,37 0 0,1 0-32,-3 0 32,1 0-8,-1 0-8,-1-4 48,-34 4-32,33 0 40,-1 0 0,1 0 16,1 0-40,-3 0 32,3 0 0,-34 0-48,31 0 32,3 0-8,0 0-56,-1 0 64,1 0-16,1 0 0,-35 0-16,34 0 40,-1 0-48,1-4 24,-1 4 24,3-4-40,1 4 56,-37 0-56,36 0 48,-1 0-48,-1-4 40,-1 4-24,-3-4-16,0 4 48,-30 0-48,27-4 48,1 4-40,-1 0 8,-1 0 0,2 0 0,-3 0 8,-25 0-24,26 0 40,0 0-56,-5 2 0,1 0 32,0 0 0,0-2 8,-22 0-24,21 2 32,1 0-64,0 0 24,-1 0 8,-3 0-8,2 0 32,-20-2-24,20 2 24,-1 0-56,1 0 64,0 0-8,1 0 24,-21-2-48,22 2 64,-2 0-48,0 0-24,-1 0-24,1 0 32,-2 0 0,-18-2 0,16 2 24,-1-2 0,1 2-32,2 0 16,-2 0 16,1 0 8,-17-2-32,16 2 56,0 0-8,0 0-32,0 0 8,-1 0 24,1 0-32,-16-2-16,16 2 48,0 0 0,0-1-32,-1 1 24,1 0-16,0 0 0,-16-2-24,16 2 48,-1-2-8,3 0-40,0 2 8,0-2-8,1 2 8,-19-2-8,20 0 16,2 0 8,0 0-32,-1 0-8,1 0 24,2 0-16,-24 0 8,21 0 16,3 0-24,-2 0-16,-1 0 0,1 0 32,2 0 8,-24 0-16,22-4 32,-1 4 16,1-4-64,0 4-8,-3-4 16,1 4 0,-20 0 8,18-3-8,-12 3 16,16 0-32,-17 0 8,13 0 24,-14 0 16,-4 0-24,6 0-16,0 0 32,0 0-72,0 0 8,-2 0 16,0 0 24,-4 0 8,0 0 8,4 2-8,-4-2-8,4 0-16,-4 0-8,0 0 48,0 0-16,0 1 24,0 1-24,0-2-32,0 0 16,0 0 16,0 0-40,0 0 8,0 0-16,0 2 40,0-2-8,0 0 16,0 0 24,0 2 16,0-2-24,0 0-8,0 0 32,0 0 16,0 0-56,0 0 88,0 0 24,0 0-16,0 0 0,0 2 24,0-2 0,0 0-120,-2 0 112,0 0 8,0 0-64,0 0-16,-2 0-32,0 0 8,4 0-16,-4 2 16,-2 0-16,0 0 0,-10 0 0,10 0-16,-11 0 24,17-2-8,-8 2 16,-16 0 24,6 2-8,-3 0 0,-7 2 0,-2 0 16,30-6-48,-29 8 88,-1 8-16,1-11-24,1 3-16,0 0-8,1 0 8,27-8-32,-28 8 40,2 0 0,1 0-16,-1 0-24,0-2 8,3 0 0,23-6-8,-24 5 33,2 1-1,1 0-16,1 0 16,0 0-16,2-2 0,18-4-16,-17 4 16,1 0-8,0 0-24,0 0 16,1 0 8,7 0 16,8-4-24,-20 2 16,12 0 0,-14 0-40,7 0-8,7 0 40,-14 0 8,22-2-16,-16 2 8,0-2 24,1 0-56,-1 0 24,0 0 16,-2 0-16,18 0 0,-17 0 40,-3 0-48,0 0-40,0 0 8,1 0 8,-1 0 48,20 0-16,-20 0 48,0 0 24,1 0-48,1 0-16,0 0 24,2 0 0,16 0-32,-15 0 56,-1 0-32,8 0-16,-10 0-32,12 0 40,0 0 16,6 0-32,-8 2 40,1-2-40,-1 0-24,0 2 8,0 0 0,0-2 40,8 0-24,-8 0 24,0 0-8,0 0-24,0 0-16,1 0 24,-9 0 0,16 0 0,-6 0 16,-2 0 0,-8 0-24,10 0 8,-2 0 24,-9 0-16,17 0-8,-6-4 40,-12 4-24,10-4 0,-12 4 0,12-4 32,-11 4 16,19 0-64,-8-4 56,-10 4 0,12-4-48,-12 4 32,12-4 0,-11 4-24,17 0-16,-6-4 32,-10 4-32,10-4-16,-2 4 0,-8-4 8,10 4-40,6 0 48,-7-4 24,-1 4-32,0-4-40,0 4 48,0-4-32,0 4 0,8 0 32,-8-4 16,0 4-16,0-4-48,-7 4 64,9-4-16,-2 4 8,8 0-8,-16-4 40,10 0-48,-2 0-16,-8 1 16,11-1 8,-11 4 8,16 0-8,-6-4 56,-12 4-32,12-4-24,-12 0 8,12 0-32,-11 0 24,17 4 0,-6-4 24,-14 0-32,12 0 8,-10 0 0,11 0 8,-11-2-8,18 6 0,-6-6 8,-12 2 8,12 0-40,-12 0 24,11 1 8,-13-1 16,20 4-24,-6-4 0,-12 0-8,12 0-16,-12 0-16,13 0 56,-13 4 8,18 0-24,-6-4 8,-12 4-8,12-4-32,-12 4 16,12-4-8,-11 4 64,17 0-40,-6-4 0,-12 4 0,12-4-16,-12 4-40,12-4 56,-11 4 8,17 0-8,-6-4-8,-12 4-16,12-4-72,-14 4 0,12 0 56,-11 0 8,19 0 32,-8 0 8,-12 0-8,12 0 24,-11 0 0,11 0 8,-12 0 16,20 0-48,-8 0 16,-12 0-16,12 0-24,-11 0 0,11 0 40,-10 0 0,18 0-16,-6 0 48,-12 0-48,12 0-32,-11 0 16,11-4 40,-12 4 0,18 0-24,-6 0 16,-12-4 0,12 4-48,-11 0 32,11 0 8,-12-4 24,18 4-32,-6 0 64,-12 0-72,12 0-24,-11-4 8,9 4-16,-12 0 40,20 0 0,-8 0-24,-12 0 0,12 0-8,-11 0 16,11 0 48,-12 0-24,20 0-8,-8 0-24,-12 0-16,13 0 8,-13 0 24,12 0 8,-12 0 8,20 0-8,-8 0 32,-11 0-88,11 2 16,-12 0 40,12 0-32,-12 0 64,20-2-32,-8 2-8,-9 0-16,11 0 0,-12 0 40,12 0 32,-12-2-16,18 0-32,-6 0 16,-11 0-72,11 0 24,-12 0 56,12 0-16,-10 2 32,16-2-40,-6 0-8,-2 0-16,-7 0 16,9 0 16,-2 0 16,-8 0 16,16 0-40,-6 2 24,0-2-48,0 0 40,0 0-40,1 0 32,1 0 16,4 0-24,-2 0 0,0 2-40,0-2-16,0 0-16,0 0-16,0 0 0,2 0 88,0 0-144,0 0-49,0 0-31,0 0-8,0 2 0,0-2 8,0 0 224,0 0-232,0 0-40,0 0-8,0 0 8,0 2 16,0-2 24,0 0 232,0 2-168,4 0-16,0 0 56,0 0 80,0 0 8,-1 0 96,-3-2-56,4 4 80,2 2-32,12 0 8,-14 0-8,12 0-24,-10-1 24,-6-5-48,21 4 80,-5 0-64,2 0 32,6 0 16,-1 0-24,3 0 16,-26-4-56,24 4 80,1-2-56,3 0 0,0 0 24,-1 0 0,-1-2 0,-26 0-48,31 0 48,1 0-16,0 0-16,-1 0 16,-1 0 8,-1 0 0,-29 0-40,30 0 48,-3 0-40,3 0 16,-2-4-8,3 4-8,-31 0-8,32 0 16,-3 0-40,1 0-24,0 0 40,-1 0 48,1 0 0,-30 0-40,29-4 72,1 4-32,2-4-56,-3 0 16,3 0 0,-1 0 8,-31 4-8,38-6 32,-1 0-24,-1-9-8,-1 15-8,1-6 24,-3 0 16,-33 6-32,34-6 32,-1 0 8,3 0-40,1 0 0,1 0 8,-1 0 8,-37 6-16,38-6 24,-3 1 24,-1-1-48,0 2 8,-1 0 0,1 0 16,-34 4-24,33-4 48,-1 4-32,-1-4-16,1 0-8,-3 4-8,-1-4 16,-28 4 0,26 0 16,-1 0 8,1 0-56,-2 0 16,-1 0 0,-3 0-8,-20 0 24,20 2 0,0 2-16,-1 0-8,1-2 32,0 0 64,1 0-16,-21-2-56,22 4 48,0-2-24,0 0-56,-1 0-8,1 0 48,2 0 0,-24-2-8,23 0-24,1 0 64,2 0-72,1 0 24,1 0 48,0 0-40,-28 0 0,27-4 8,1 0 24,-1 0-48,1-2 8,-2 2 40,-1-2-24,-25 6-8,26-4 8,0 0 8,-1 0-40,-1 0 8,0 0 24,-5 0 0,-19 4-8,16 0 8,0-4 8,0 0-32,-10 4 8,11-4 8,-13 4 0,-4 0 0,16 0-8,-12 0-16,2 0-16,0 0 0,0 0-8,0 0 40,-6 0 8,4 0-16,0 0 24,0 0-8,0 0-40,-1 0 16,1 0 0,-4 0 24,0 0-24,4 0 24,-4 0-16,0 0-8,0 0 24,0 0 24,0 0 24,0 0-8,0 0 8,0 0 40,0 0 16,0 0-456,0 0 840,0 0-352,0 0 0,0 0 0,0 0-16,0 0 0,0 0-1256,0 0 2424,0 0-1168,-2 0-40,-2 0 0,0 0-32,1 0 25,3 0-73,-4 0 56,0 0 8,-2 0-80,0 0-32,0 0 16,0 0-40,6 0 72,-16-4-41,10 4-23,-2 0-8,-11 0 40,11 0 0,-12 0 40,20 0-8,-16 0 24,-2 0-16,1 0-16,-1 0-16,0 0 0,0 0 16,18 0 8,-17 0 24,-1 0-8,-4 2-16,-5 0-32,-1 0 24,-6 0-8,34-2 16,-33 4-16,-5 2-32,-3 0-8,0 0 0,1 0 24,-1 2 64,41-8-32,-42 16 0,-3-12-56,-1 2-16,-1 1-16,0 1 48,-1 0 40,48-8 0,-49 8 0,0-2-16,-3 0-16,1 0 16,2 2 24,1-2 48,48-6-56,-45 6 56,4 0-24,3-5-24,5 1-8,-1-2 16,4 0 32,30 0-48,-27 0 40,1-3-40,1-3 0,-1-10-16,4 12 16,22 4 0,-21-6-16,21 6 16,-22-6 16,4 0 0,0-10-16,1 12 32,-3-2-8,2 1 0,18 5-24,-18-16 24,-1 12 0,-1-2-40,-2 0 8,0-10 32,-1 12-16,23 4-8,-24-6 8,0 0-16,1-9-48,-3 11 32,0 0-8,-1-2-24,27 6 56,-28-4-80,-3 0-8,-1 0 16,0 0 8,1 0 88,1 4 40,30 0-64,-27-4 64,1 4-24,2 0-16,7 0-24,9-4 16,-8 4-16,16 0 0,-4 0 24,0 0-88,0 0-120,2 0-88,2-4-168,0 4-104,0 0 544,0-4-544,4 4 80,2-4 160,0 4 192,12-4 96,-12 0 48,-6 4-32,21-3 8,-3-1 8,2 0-8,3 0 56,3-2 32,10-14-8,-36 20-88,43-16 96,6-2-48,5 1-24,1 1 16,0 0-24,0 10 40,-55 6-56,56-21 80,1 15-24,-2-16 0,4 16 8,0-14 0,7 14 24,-66 6-88,63-17 64,0 11-32,2-18-8,0 8 0,2 0 16,2-1 8,-69 17-48,65-6 32,2-18-32,-3 6 80,-3 1 0,-2-1 0,-2 0 88,-57 18-168,53-18 96,3 2 8,-5 11-32,-8-19 0,1 18 16,-11-16 40,-33 22-128,34-6 136,-7-13-48,-1 13 24,-4-12 8,-2 14 16,-5-2 72,-15 6-208,4-6 224,2 0 16,0 2 65,-2 4 31,-4 0 120,0 0-24,0 0-432,0 0 448,0 0-136,0 0-128,0 0-24,-2 0-96,-2 0 32,4 0-96,-6-4 8,-10 4-112,10 0-88,-11 0-80,1 0 16,-4 0 24,20 0 232,-20 0-168,-5 2 0,-9 4 32,-17 10 32,-16 0 8,-8 4 64,75-20 32,-75 19-40,-2 3-8,4-2-8,-2 1 16,2 1 48,2 2-40,71-24 32,-77 23-48,2 5-40,0-2-32,-4 5 72,4-1 16,-4 0 8,79-30 24,-75 25 0,-2 3-32,6 1-8,4 5 56,6-3 16,4-5-16,57-26-16,-49 22 0,5-2-16,7-3-64,5-9 48,4 12 0,7-14-32,21-6 64,-16 6-32,10 0-40,0 0-49,4-2-47,0-2-120,2 0-120,0-2 408,0 0-552,0 0-72,0 0 48,0 1 120,0 1 208,4 0 176,-4-2 72,4 0 32,2 0 104,10 0 24,-12 0 16,15 0 0,-13-5-32,-6 5-144,26-6 112,-8-10-16,3 12 0,1-12-32,4 12 32,9-16-16,-35 20-80,52-23 64,5-3 0,4-4-8,0 1 16,0 1-16,4 1 16,-65 27-72,70-30 24,-5 2-24,2 5 16,-4-3-32,2-2 32,0 1-8,-65 27-8,67-26 16,2-1-8,-2 3 8,-6-2-16,-1 5-24,-5 1 64,-55 20-40,51-20 48,-3 2 8,-7 3-8,-6 9-24,-5-12 8,-4 14 32,-26 4-64,19-6 104,-3 0-32,-12 2 120,0 0 136,0 4 144,-4 0 153,0 0-625,0 0 648,0 0-112,0 0-96,-2-4-136,-4 4-144,0-4-72,6 4-88,-17 0-56,9-4-88,-16 0-64,2 0-24,-3 1 8,-11-1 56,36 4 168,-53-4-160,-14 0 32,-8 4 0,-6 0-8,-2 0-24,6 4-32,77-4 192,-75 6-208,2-1-56,4 1-65,-2 0-31,2 2-96,-4 0-32,73-8 488,-71 6-536,0 2-104,4-2-40,0 0-104,4 2-169,63-8 953,-66 8-1208,9-3-256,0 1-192,6 0 215,5 0 473,5 0 408,41-6 560,-36 6-232,5-2 136,3-2 0,6-2-32,1 0-984,21 0 1112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8T21:27:00.926"/>
    </inkml:context>
    <inkml:brush xml:id="br0">
      <inkml:brushProperty name="width" value="0.5" units="cm"/>
      <inkml:brushProperty name="height" value="0.5" units="cm"/>
      <inkml:brushProperty name="color" value="#FFFFFF"/>
    </inkml:brush>
  </inkml:definitions>
  <inkml:trace contextRef="#ctx0" brushRef="#br0">32 563 1480,'0'0'0,"0"0"0,0 0 144,0 0-72,-2 0-16,0 0 8,0-4 24,0 0 80,2 4-168,-2-4 304,0 1 168,0-1 176,0 4 112,0-4 17,0 4-25,2 0-752,-2-4 672,0 4-88,0-4-88,0 4-56,0-4-48,0 4-40,2 0-352,0-4 328,0 4-72,0 0-55,0 0-49,0 0-16,0 0-32,0 0-104,0 0 104,0 0-48,0 0-48,0 0-16,0 0-152,0 0 264,0 0-192,0 0 8,4 0 8,-4 0 40,0 0 32,4 0-16,-4 0 8,6 0 24,0 0 64,0 0 64,10 0 56,-16 0-200,4-4 224,16 4-16,-5-4-24,3-2 16,2 0 16,5-12 0,-25 18-216,30-6 224,6-15-8,-1 5-48,1 0 32,3-2-88,-1-1 8,-38 19-120,35-18 120,-1 0-24,-1 2 32,1 1-8,-3 9-16,-1-16-16,-30 22-88,29-6 80,1-10-24,4 12 16,-1-2 32,-1 0-16,-1 1 16,-31 5-104,30-6 64,-1 0-48,-1 0 8,0 0 24,1 2-32,1 4 8,-30 0-24,29 0 64,1-4-80,2 4 32,-1-4 24,1 0-48,-1 0 40,-31 4-32,32-4 0,-1 0-8,1 0 24,0 0 16,-1 0 32,-1-1-23,-30 5-41,29-4 0,3 0-8,-2 0 8,-1 0 8,-1 0 16,-1 4 0,-27 0-24,26-4 8,0 4-16,-3-4-8,1 4 32,0 0 0,-1 0 16,-23 0-32,22 0-32,0 0 16,0 0 0,-1 0 16,-1 0 64,0 0 24,-20 0-88,19 0 72,1 2-32,0 0 8,0 0-48,-3 0 32,1 0-16,-18-2-16,18 0 16,0 0-8,-1 0-16,-1 2 40,0 0 0,0-2 0,-16 0-32,17 0 0,1 0 16,0 0-16,0 0 16,-12 2 64,11-2-56,-17 0-24,6 2 32,14 0-24,-14 0-8,14-2 16,-14 2 0,13 0 40,-19-2-56,6 2 32,16-1-24,-16 1 16,16 0-24,-16 0 24,17 0 8,-23-2-32,16 2 24,2 0-24,0 0-24,1 0 56,1 0-24,0 0 40,-20-2-48,21 2 40,1 0-32,0-2-8,2 2 24,-1 0-16,1-2 40,-24 0-48,24 0 56,5 0-72,-1 0 40,1 0 8,1 0-40,2 0 40,-32 0-32,33 0 56,-1 0-72,-1 0 32,-1 0 16,-1 0-40,-1 2 40,-28-2-32,28 0 40,-1 0-72,1 2 32,-2 0 0,-1-2-24,1 2 72,-26-2-48,25 2 16,1 0-32,0 0 24,-1 0 0,3-2 16,0 2 24,-28-2-48,27 0 56,3 2-40,1 0 8,1-2-8,0 2-40,-3 0 56,-29-2-32,30 0 24,1 0-24,1 0 16,-1 0 8,7 0 8,-1 0 40,-37 0-72,44 0 40,-3 0-48,-1 0-8,-5 0 56,1-4-24,-36 4-16,35 0 48,1-4 0,-1 4-72,1-4 48,-1 0-16,-1 4 40,-34 0-48,35-4 16,-1 0 24,0 0-56,-1 0-24,1 0 56,-1 0 0,-33 4-16,34-6 24,-3 0 8,3 3-32,-3-3 8,3 0 72,-1 0-16,-33 6-64,34-6 96,1 0-32,1 0-88,0 0 16,3-10 40,0 12-64,-39 4 32,40-6 0,-1 1-24,1-13-56,-1 12 48,5-10 56,-1 12 0,-43 4-24,44-6 40,-1-10 0,-2 12-56,1-1-16,-3-1 0,-1 0 32,-38 6 0,35-6 8,-1 2 24,1 0-40,-1 0-16,-1 4 24,1 0-8,-34 0 8,31 0 8,1 0-8,-4 0-24,-1 0-8,3 0 40,-1 0-24,-29 0 16,28 2 32,2 2-24,-3 0-32,1 0 16,2 0-16,-1-2 40,-29-2-16,32 2 8,-1 0 48,3-2-56,1 0-24,3 0 48,1 0-48,-39 0 24,40 0 16,-3-4 48,1 4-96,-1-4 32,3 0 32,3 4-56,-43 0 24,45-4 0,-1 0 0,-1 4-32,-1-4 8,-3 4 56,1-4-8,-40 4-24,35 0 0,1 0 24,-1 0-24,1 0-48,-1 0 72,1 0-8,-36 0-16,33 0 0,1 0 40,-1 2-56,-1 0-24,1 0 32,-1 0-16,-32-2 24,32 2 0,-1 2 32,-1 0-40,1 0-8,1 0 16,-3 0-16,-29-4 16,32 4 8,0-1 0,1-1-8,1 0-8,1 0 40,3 0-8,-38-2-24,35 0 24,1 2 8,-1-2-72,-1 0 0,1 0 80,3 0-40,-38 0 0,39 0 32,-1 0-8,-1 0-80,-3 0 32,-1 0-16,-1 0 40,-32 0 0,31 0 40,-1 0-32,0 0-16,-5 0-8,3 0-48,0 0 88,-28 0-24,27 2 16,1 0 0,-3-2-8,1 2-48,0 0 24,-3 0-8,-23-2 24,26 2 16,0 0 8,-3 0-48,5 0 0,-2 2 0,1-2 24,-27-2 0,28 2 24,0 2 0,-1-2-16,3 0-32,-3 0-16,3 0 24,-30-2 16,30 2 16,-1 0 16,1 0-8,1 0-48,1 0 16,-1-2-8,-31 0 16,32 0 32,-2 0-16,-1 0-32,-1 0 0,-1 0-40,1 0 88,-28 0-32,28 0 8,-1 2 16,-1 0 8,2 0-64,-3 0 80,1 0-32,-26-2-16,24 2 24,-5 0 16,1 1-64,0 1 8,0-2 16,-3 0-32,-17-2 32,18 2 0,-2 2 0,0 0-24,-1 0 16,-9 0-8,16 0 40,-22-4-24,16 4 0,0 0-8,-11 0-24,17 2-16,-16 0 40,18 0-8,-24-6 16,16 6 24,-1 1-32,-9 1-32,18 0 40,-8 0 0,0-2 40,-16-6-40,15 8 16,3 0 0,0 0-64,0 0 8,-1 0 40,1-3 40,-18-5-40,20 8 16,0 0-32,-1 0-16,1 0-24,-2 0 56,0 0-24,-18-8 24,17 8 0,1 0-24,-2-3-48,-10 3 56,13-2 16,-13 0-24,-6-6 24,18 6 24,-14 0-56,2 0-32,0 0 24,0-2 0,-2 0-16,-4-4 56,4 4-56,-4 0 16,4-2-40,-4 0 64,0 0 56,0 0-96,0-2 56,0 2 40,0 0-48,0-1-8,0 1 72,0 0-32,0 0 32,0-2-56,0 2 48,0 0 16,0 0-32,0-2 16,0 0 24,0 0 8,0 0-80,0 0 104,0 0-8,0 0 8,0 0 8,0 0 24,-2 0 0,2 0-136,-2 0 120,0 0-8,0 0-32,-2 0 24,0 0-8,0 0-8,4 0-88,-4 0 96,-2 0-72,0 0 8,0 0 8,-2 0-8,-7 0 40,15 0-72,-6 0 32,-12 0-8,10-4-24,-12 4 40,12 0 0,-11-4 0,19 4-40,-8 0 48,-12 0-24,12 0-40,-12-4 56,13 4-8,-13 0 40,20 0-72,-16 0 56,0 0-56,-2 0-24,1 0 0,-1 0 16,0 0 56,18 0-48,-18 0 32,-1 0-32,-1 0-8,-4 0-8,1 0 8,-3 0 40,26 0-32,-26 0 16,1 0-32,-3 0-8,0 0 16,1 0 16,-1 0 8,28 0-16,-27 2 24,-5 2-40,0 0-32,-1 2 40,-5 0 8,1 0 24,37-6-24,-36 8 48,3-2-64,1 2-16,3-2 56,1 0-48,2 0 56,26-6-32,-25 5 40,1 1-64,0 0 24,1 2-24,-1-2 0,2 0 72,22-6-48,-21 6 24,1 0-40,0 0 32,2 0-56,3-2 40,-3 0 16,18-4-16,-18 4 48,0 0-64,1-1-8,-1 1-8,-2 0-16,0 0 48,20-4 0,-19 4-16,-1 0 16,-2 2-24,1-2 24,-3 2 0,0 0 0,24-6 0,-23 4 16,-3 0-56,-2 0 40,1 0 24,-1 0-8,0 0 56,28-4-72,-25 4-16,-3-1-8,0-1 24,1 0 0,1 0 48,1-2-8,25 0-40,-26 0 48,2 0-64,1 0 16,-1 0 16,0 0-16,1 0 24,23 0-24,-24-4 48,0 0-64,0 1 16,1-1 0,-1 0 0,2 0 24,22 4-24,-23-4 0,-1 0-24,2 0 0,-1 0 40,-1 0-8,0 0 16,24 4-24,-23-4-8,-1-2-56,-2 2 32,1 0 40,-3 0-32,-4 0 40,32 4-16,-31-4 0,-1 0-40,1 1 40,-1-1-8,3 4 8,-3-4 32,32 4-32,-30-4 48,1 0-48,-1 0 0,3-2 16,-1 2-64,0 0 72,28 4-24,-27-4 32,-1 0-64,1 0 40,-1 0 8,2-2-32,1 0 64,25 6-48,-24-6-8,0 3-8,1-1 16,-3 0-8,0 0 32,3 0 8,23 4-32,-24-4 16,0-2-40,1 0 24,-3 2 0,0 0-24,1 0 32,25 4-8,-26-4-24,0 0-24,-1 0 40,-1 0 16,0 4 8,-1-4 32,29 4-48,-30 0 24,3-4-64,-3 4 16,2-4 24,1 4-8,-1-3 32,28 3-24,-25 0 8,-1-4-16,0 4-8,-1-4 16,1 4 40,0-4-40,26 4 0,-25 0 32,1-4-64,0 0-8,1 0 80,-1 0-32,24 4-8,-24-4 24,1 0 16,-1 0-56,2 0 8,-1 4 16,1-4 8,22 4-16,-24-4-16,0 0 64,1 0-72,-1 0-8,-2 0 56,1 1-64,25 3 40,-28 0 40,1-4-16,-1 4-40,2 0 8,-1 0-8,-1 0 8,28 0 8,-28 0 8,1 0 40,-1 0-8,1 0-40,1 0 0,0 2-24,26-2 24,-25 2 0,-1-1 32,0 1-32,1 0-8,-1 0 32,-2 0-16,28-2-8,-25 0 40,-1 0 8,0 0-48,1 0-16,-1 0-8,3 0 40,23 0-16,-24 0 8,0 0 16,0 0-48,1 0 24,-1 0 16,0 0-8,24 0-8,-25 0 24,-1 0 16,2 0-56,-1 0-16,1 0 40,0 0-16,24 0 8,-23 2 48,-1 0-16,0 0-80,1 0 0,-1 0 0,0 0 24,24-2 24,-21 2 24,-1 0 16,0 0-16,3 0-16,-1 2 64,-2-2-32,22-2-40,-20 2 24,1 0 8,-1 0-56,0 2 16,0 0-8,1-2 40,19-2-24,-20 2 48,0 0-7,3 0 7,-1 0-48,0 0 24,-2 0-16,20-2-8,-19 0 24,-1 0 0,2 2-8,0 0-40,1-2 48,-1 2 0,18-2-24,-18 0 24,0 2-16,-1 0 8,-1-1-32,0 1 8,0 0 56,20-2-48,-19 2 16,-1 0-8,0 0 16,0 0-24,1 0-8,-3 0 56,22-2-48,-22 2 48,3 0 8,-1 0-32,0 0-32,0 0 16,5 0 8,15-2-16,-16 2 40,-2 0-8,2 0-8,0 0-48,1 0 40,-1 0 8,16-2-24,-8 2 24,-14 0 40,7 0-56,-1 0-16,-2 0 8,0 0-56,18-2 56,-18 2 32,-1 0-24,-1 0-8,0 0 16,1 0-8,-1 0 8,20-2-16,-20 2 56,-2 0-32,1 0-56,-1 0 32,0-1-16,1 1-16,21-2 32,-22 2 48,-2 0-16,2 0-80,-1 0 64,-1 0-40,0 0 8,24-2 16,-23 2 40,-1 0-16,0 0-40,1 0-8,-1 0 24,0 0 16,24-2-16,-23 2 32,-1-2 0,0 0-32,1 0-32,-1 0 48,0 0-16,24 0 0,-23 0 24,-1 0 0,0 0-32,1 0-16,-1 0 32,-2 0 8,26 0-16,-25 0 8,-1 0 8,0 0-40,-1 0-16,-3 2 56,1 0-8,29-2-8,-30 2 40,2 0-32,3 0-16,-1 0-16,0 0 32,3 0 16,23-2-24,-22 2 16,2 0-32,-1 0 8,-1 0-16,0 0 24,0 0 32,22-2-32,-19 2 24,-1 0-32,0 0-8,1 0-16,1 0 32,0 0 8,18-2-8,-16 2 40,0 0-40,1-1-24,-1 1-16,0 0-32,-2 0 24,18-2 48,-17 2-40,-1 0 0,0 0 16,0 0 0,1 0 48,-1 0-8,18-2-16,-16 4 48,-2-2-32,1 0-56,-1 2 40,0-2-24,0 2 24,18-4 0,-18 2 48,1 2-48,-1-2-8,2 0 8,0 0-16,9 0 40,7-2-24,-20 2 24,12 0-8,-10 0-32,12 0 8,-12 0 8,13 0 8,5-2-8,-18 2 16,12-2-8,-12 0-32,12 0 24,-12 0 16,12 0-8,6 0-8,-15 0 48,9 2-32,0-2-40,-2 0 8,0 0 8,-8 0 32,16 0-24,-6 0 64,-2 0-64,-7 0-40,9 0 24,-10 0 16,10 0 24,6 0-24,-18 0 40,12 0-24,-13 0-80,11 0 48,-12 0-8,12 0 24,8 0 0,-20 0 48,13 0-48,-13 0-24,12 0 16,-12 0-8,12 0 32,8 0-16,-19 0 32,11 0-16,-12 0-16,12 0-24,-12 0 32,12 0-8,8 0 0,-19 0 16,13 0-32,-12 0-16,12 0 32,-12 0 8,12 0 16,6 0-24,-7 0 40,-9-4-64,10 4-16,-2-4 16,-8 4 16,10 0 32,6 0-24,-8 0 32,0-4-32,1 4-32,-1-4 8,0 4 32,0-4-16,8 4 8,-8 0-16,0-4-8,-8 4-96,10-4 72,-1 4-32,-9-4 48,16 4 32,-6 0 32,0-4-64,-2 4-8,2-4-8,0 4 16,0-4 32,6 4 0,-6 0-16,0-4 8,0 4-32,3-4 0,-1 4 40,0-4-24,4 4 24,-4 0 24,0 0-32,2 0-56,0 0 56,0 0-16,0 0 24,2 0 0,-2 0-24,2-4 8,-2 4-16,2 0 40,0 0 40,-2 0-72,2 0 24,0 0-49,0 0 17,0 0 16,0 0-16,0 0 161,-2 0-282,2 0 33,0 0-24,0 0-16,0-4-32,0 4-8,0 0 200,0 0-256,0 0-48,0 0-32,0 0-16,0 0 56,0 0-96,0 0 2328,0 0-4280,4-3 1896,-4 3-64,4 0 47,0 0-55,0 0 0,-4 0 520,4-4-544,0 4-24,0 0 160,0 0 160,1 0 184,11 0 152,-16 0-88,6 0 120,16-4-48,-6 4-32,1-4 16,3 4 8,6-4 8,-26 4-72,29-6 72,9-12-56,1 12-16,5-12 32,-1 12-32,3-11 48,-46 17-48,45-6 24,-4-12-16,-1 14-8,-3-2 16,-1-10 8,-1 12 0,-35 4-24,34-5 64,-1-1-80,1-10 8,-1 12-8,-1-2 16,0 0 8,-32 6-8,31-6 8,-1 0-16,1 0-8,-1 0 16,0 2-16,-1 0 32,-29 4-16,30-3 0,-1-1-32,1-2 48,1 2 24,1 0 8,-2-2 8,-30 6-56,29-4 32,3 0-48,-1 0 16,1 0 8,1 0 0,1 0 32,-34 4-40,32-4 32,-1-2-32,1 0 0,-1 0 16,1 1 8,-1 1 8,-31 4-32,30-4 56,2-2-72,-1 2 8,1 0 32,-3 0-16,1 0 16,-30 4-24,30-4 32,-3 4-40,1-4 0,-3 0 16,-1 4 24,0 0-8,-24 0-24,23 0 40,1 0-48,0 0-8,-1 0 32,3 0-8,-26 0-8,24 0 40,-2 0 0,1 0-40,1 0-16,-2 0 24,1 0 24,-23 0-32,22 0 40,0 2 16,1 0-56,1-2-8,-2 2-8,-1-2 8,-21 0 8,20 2 24,0 0 0,0-2-8,-1 0-40,1 2 24,0 0 0,-20-2 0,16 2 40,-1-2 0,1 0-48,0 0 8,0 2 0,-10-2-8,-6 0 8,15 0 48,-9 0-16,10 2-48,-12 0 32,2 0-16,0 0 8,-6-2-8,16 2 0,-12 0 8,2 0-24,-1 0 0,13 0 32,-14 0-16,-4-2 0,16 2 8,-12 0 8,12 0-16,-12-1-8,11 1 32,-11 0-16,-4-2-8,16 2 16,-10 0 0,12 0-40,-12 0 8,12 0 24,-13 0 24,-5-2-32,18 0 16,-12 0 8,12 0-48,-12 0 16,12 0 16,-13 0-24,-5 0 16,18 0-24,-12 0-8,12 0-56,-12 0-48,12 0-152,-13 0-232,-5 0 520,18-4-952,-12 0-593,14 0-591,-14 0-72,16 1 583,-17-3 577,-5 6 1048,22-18-504,-16 2 248,12-2-1056,-18 18 1312</inkml:trace>
  <inkml:trace contextRef="#ctx0" brushRef="#br0" timeOffset="1475">4844 549 1960,'0'0'0,"0"2"360,-4 2-144,-2 2-216,-9 10-48,15-16 48,-6 6-16,-10 12 80,10-12 56,-2 11 48,0-11 8,0 10-32,2-14-80,6-2-64,-4 6-32,0-4-112,3 0-40,1 0 40,0-2 40,0 0 104,0 0-8,5 0 56,1 0 40,10 0 48,-12 0 56,14 0 16,-18 0-208,6 0 232,13 0-8,-3-4-40,0 4 0,2-4 0,5 4-8,-23 0-176,28-4 184,2 4 1,3 0-41,3 0-8,1 0 0,3 0-16,-40 0-120,37 2 136,-1 6-8,-1 8-48,3-10-24,-1 11 8,-1-11-8,-36-6-56,35 16 72,-1-10-8,-3 2-40,1 8 16,-1-12-16,1 2 24,-32-6-48,30 4 64,-3 0-8,-1-2-24,-2-2 8,-5 0 32,-1 0 0,-18 0-72,16-4 72,-10 0 0,14 0-32,-17-2 16,3 0 40,10 2 8,-16 4-104,0-4 152,4 0 40,-4 0 56,4 0 56,-4 0 104,0 0 64,0 4-472,0-4 448,0-2 17,0 0-89,-2 1-56,-4-1-16,0 0-72,6 6-232,-6-6 176,-2 0-48,-7 0-48,9 0-24,-10 0-24,8 0 16,8 6-48,-20-6 48,3 0-8,-1 0-32,-4 0-56,-4 1-24,-1-11-24,27 16 96,-28-4-128,-5-2-72,-5 0-56,-3 0-64,-1 0 24,-3 2-24,45 4 320,-43-4-280,1 4 71,3 0 41,3 0 88,3 0 40,1 2 32,32-2 8,-30 2 16,5 0-16,3 0 24,6 0-8,10-2 0,-9 0 40,15 0-56,-2 0 40,-2 0-56,2 0-272,0 0-328,0 0-288,2 0-56,0 0 960,0 0-768,4 0 296,2-4 256,0 4 160,11 0 88,-11-4 48,-6 4-80,20 0 128,-14 0 8,18 0 0,-9 0 8,1 0 32,0 0 24,-16 0-200,6 0 224,15 0 8,-15 0-56,16 0-8,-16 0-32,14 2 0,-20-2-136,6 2 144,11 0-8,-13 0-48,12 0-8,-12 0 0,2 0-8,-6-2-72,16 2 64,-16 0-16,4 0-48,0 0-16,0 0-32,0 0-32,-4-2 80,0 2-136,4 0-88,-4 0-128,3-2-176,1 0-224,0 0-353,-4 0 1105,4 0-1144,0 0 232,2 0 280,0 0 304,0-4-888,-6 4 1216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9T05:22:07.8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1960 1020 1576,'0'0'0,"0"0"80,0 0-80</inkml:trace>
  <inkml:trace contextRef="#ctx0" brushRef="#br0" timeOffset="1">1881 1596 1632,'0'0'0,"0"0"96,-5 0-96,-9 0-24,14 0 24,-15 0-32,0 0 24,0 0 8,0 5 0,1 0 24,-1-1-8,15-4-16,-15 5 0,0-5-8,1 0-24,-1 5-16,0 0 16,0-5 0,15 0 32,-15 5-16,1 0-8,-1 0 0,0 0 8,-5 0 16,1 0 8,19-5-8,-20 15 0,0-1 0,1 1-8,-1 5 0,-19 19 8,24-24 0,15-15 0,-20 20 0,-19 29 0,24-29-8,-5 29 0,-24-29 8,29 29 0,15-49 0,-39 39 8,24-19-16,-5 34 0,-19-34 0,24 29 8,0-29 8,15-20-8,-19 49-8,4-34-8,0 29 0,5-29 0,5 5 8,5-1 8,0-19 0,0 20 8,10-5-16,0-5 8,5-1 8,34-4-8,-34 0 16,-15-5-16,54 0 8,-15 0-8,16-10 0,9-29 8,14 0-8,11-11 16,-89 50-16,98-49 8,6-5 0,4-5 0,-4 0 0,-1 5 8,-4-1-32,-99 55 16,108-59 0,0-5 0,1 0 8,4 0 24,0 0-8,5 0-8,-118 64-16,114-69 16,-1 5-16,-5 0 0,1-10 0,-6 5 8,0 0 0,-103 69-8,99-59 8,-1-5-8,-4 5 0,-1 5 8,1 0 8,-10 5 0,-84 49-16,79-45 8,-20 1-8,0 5 0,-10-1 0,-5 25 16,-29-29 0,-15 44-16,54-10 0,-44-4 0,5-1 16,0 5 40,-5 10 64,-1 0 96,-9 0-216,0 0 304,0-10 64,10 10 16,-10 0-88,0 0-136,-5-10-144,5 10-16,-14 0-104,-26-10-72,25 10 24,-39 0 24,10 0 32,-10 0 32,54 0 64,-64 0-64,-15 5 0,-49 15 8,-30 39 16,-4-10 16,-6 15 0,168-64 24,-162 64-16,-6 5-32,6 0 16,-1 5 0,6 0 0,4 5 40,153-79-8,-148 74 0,1 4-8,9 1 32,0-5-32,5-5-8,10-5 16,123-64 0,-123 64-8,4 0 0,6 0 16,15 0 8,-1-10-24,15 0 32,84-54-24,-78 45 16,4-1-16,10 0 16,5-24-8,0 24 0,9-29 0,50-15-8,-39 15 16,24 0-24,-29-5 16,39-5 0,-5-1-8,5-4-24,5 0 24,-5 5-40,5 0-56,0-5-16,0 0 24,0 0 32,15 0 40,-15 0 16,15 0 32,29-10 0,-29-4 8,49-26 0,-15 30-16,5-39 8,-54 49-32,74-44 16,34-20-8,16-15-16,18-14 0,11-6 8,0-4 0,-153 103 0,157-99 24,-14 6-16,5-1-16,-10 5 0,0 1-8,-138 88 16,133-84 0,5 0 0,-15-4 24,5 9-8,-5 0 16,0 0 0,-123 79-32,118-74 16,-5 0 8,-9 10-24,-6 0 8,1 0 0,-6 5 0,-93 59-8,84-54 24,0 10-16,-15 0 8,-5 29 0,-15-35 16,-34 41 0,-15 9-32,44-10 48,-44 0 48,10 0 64,0 10 136,-10 0 208,0 0 104,0 0-608,0 0 673,0 0-81,0 0-168,0 5-152,0 0-104,-5 0-104,5-5-64,-15 15-56,-34-1-80,5 6-40,-16 24-16,-9-4 64,-49 19 16,118-59 112,-157 84-64,-26 14 16,-14 15-48,1 6 24,8-1 8,16-5-32,172-113 96,-167 118-8,9-9 8,-5 4-8,11 0 16,-6 0 0,6-9-16,152-104 8,-143 103 0,-5-14 32,10 9-40,5-4 8,5-10 24,0 4 0,128-88-24,-128 84 8,10 0 16,9-10-40,6-10 0,14 0 40,6-15-16,83-49-8,-69 44 24,10-24-8,9 24-24,11-29 0,24 0-8,-4 0 16,19-15 0,-15 14-32,5-9-80,5 0-152,5 0-177,0-5-95,0 0 24,0 0 512,0 0-376,0 0 176,10 0 128,0-15 72,29 1 48,-24-26 0,-15 40-48,64-10 40,-10-39 8,20 5-16,44-30-16,30-20 0,24-19-8,-172 113-8,182-118 16,-9 0 0,-16 4-8,1-4-16,-15 15 8,5-6-8,-148 109 8,142-98 16,-9 9 0,-10 6 8,1 4-40,-11 0 8,0 5 16,-113 74-8,99-69 8,-1 5 40,1 5-24,-16 5-8,-4 0-8,-5 9 24,-74 45-32,59-49 48,5 10-24,0 24 16,-15-34-32,1 39-8,-36-5 16,-14 15-16,50-10 0,-41-5 8,6 6-24,0 9 0,-5-10 8,0 10 24,-10 0-16,10 0 48,-1 0 32,-9 0 8,0 0 16,0 0 8,0 0-24,0 0-88,0 0 72,0 5-32,0 0-64,0 0-8,-5-1-16,-4 1 0,9-5 48,-10 5-56,0 0-16,-5 0-24,0 5-40,-4 5 0,-26 5 8,45-20 128,-39 44-136,0-24 32,-11 34 24,-19 5 8,-19 10 48,-6 14-8,94-83 32,-88 79-8,4 0-24,5-10 0,10-10-16,5 0 8,10-5 16,54-54 24,-49 50-56,-1-6-16,6 0-56,5-24-64,24 29-32,-5-34 8,20-15 216,-20 44-200,11-34 32,4 5 40,5 5-880,0-20 1008</inkml:trace>
  <inkml:trace contextRef="#ctx0" brushRef="#br0" timeOffset="2">2379 995 4368,'0'0'0,"-5"0"1345,5 0-1345,-15 0 264,-29 0-192,4-10 32,1 0-8,-1 10 32,21-10 32,19 10-160,-40 0 168,26-10-48,-1 10-24,0-9-16,0 9-32,5 0 0,10 0-48,-9 0 24,-1 0-32,5 0 8,0 0 16,0 0 16,0 0 32,5 0-64,-5 0 80,0 0 0,0 0 24,0 0 24,0 0 8,0 0-32,5 0-104,-5 0 80,1 0-48,-1 0-72,-5 0 0,0 0-48,10 0 88,-15 0-88,-24 0 16,24 0-16,-34 9 64,4 6 16,-4 5 8,49-20 0,-59 49 16,-10-4-8,-15 4-24,1 10 8,-1 0 16,5 0 24,79-59-32,-69 59 40,5-5 8,0-4-40,5-1-8,0 0 16,5 0 0,54-49-16,-49 45 40,4-1-16,26-24-8,-26 29-24,30-29 16,-4 19-8,19-39 0,-15 15 8,0 0-32,5-1-56,5 1-24,1-5-24,4-5-16,0-5 144,0 5-152,0 0-16,0 0-48,0 0 16,0-1 40,0 1 56,0-5 104,9 5-40,6 0 32,0 5-16,0 0-8,29 0 8,-34 0 16,-10-10 8,44 9-8,-29 6 16,44 0-32,-15 0 16,11 0 40,9-1-24,-64-14-8,64 15 48,9 0 0,16-5-32,5-5 32,4 0 16,1-5-16,-99 0-48,98 0 32,1-10 32,-1-5-8,-4-29-8,-1 34 0,-4-35-40,-89 45-8,84-14 32,-6-31 32,1 31 8,0-41 24,-5 41 16,-5-40-56,-69 54-56,69-15 80,0-25-32,-5 30-24,0-29 8,-5 29 16,-10-5-16,-49 15-32,44-14 32,-29-1 24,34 5-48,-39 0 24,5 10 24,0-10-16,-15 10-40,15 0 88,-6-9 24,1 9 48,-10 0 56,0 0 56,0 0 40,0 0-312,0 0 328,0 0-7,0 0-65,0 0-40,0 0-32,-5 0-88,5 0-96,-5 0 104,-4 4-32,-1 1-72,0 0-40,-5 0-40,0 0-96,15-5 176,-39 5-272,24 0-96,-39 5-33,10 5 65,-10 4 72,-1 21 160,55-40 104,-78 39-80,-21 5-16,-24 11 32,0-1-16,-5 0 32,10 0 56,118-54-8,-109 44-24,11 1 16,9-6 0,10-24-8,10 24 48,5-24 16,64-15-48,-59 15 72,5 5 16,15-6-8,19 1 8,-19-5 8,29-5-24,10-5-72,-15 5 72,5 0-48,5 0-88,0 0-72,5 0-48,0-5-64,0 0 248,0 0-304,0 0-32,10 0-56,0 0 24,5 0 104,0 0 96,-15 0 168,14 0-80,31-10 64,-31 0 16,36-5 0,-11 0 8,10-29 24,-49 44-32,54-15 40,25-49-8,25 5-40,14-10-32,5-5 40,0 0 24,-123 74-24,123-78 72,-5 9-16,-4 0-40,-6 5-24,0 0 24,-9 5 8,-99 59-24,93-55 24,-4 1 0,-10 0-16,-5 5 0,-5 4 24,-10 6 8,-59 39-40,49-15 56,-10-34-16,-24 34-16,34 1 16,-39-1 40,5 0 88,-15 15-168,10-10 240,0 10 80,0 0 120,-10 0 56,9 0 32,-9 0 1,0 0-529,0 0 440,0 0-120,-4 5-120,-6 0-120,-5 0-88,-5-5-64,20 0 72,-44 5-184,24 0-80,-34 0-40,10 0-9,-10 0 81,-15 9 24,69-14 208,-104 45-160,-29 4-8,-15 20-8,-4 5 8,-11 19 8,11 1 80,152-94 80,-148 103-48,10-4 40,0-1-24,15-4-32,10-11 16,14-4 0,99-79 48,-93 69-32,4-5 0,15-5-48,10-4 32,15-11 0,5-5-16,44-39 64,-15 15-56,-25 0-32,35 0-48,-4-6-48,4-4-120,0 0-64,5-5 368,0 0-440,0 0 16,0 5 48,0-5 128,0 0 119,10 0 105,-10 0 24,14 0 56,26 0 33,-25 0 23,29 0 8,-29 0 32,44-15-8,-59 15-144,44-14 152,5-1-32,6 0-16,4-29 16,14 29 8,16-59 0,-89 74-128,104-54 120,4-5-48,-10 5-64,-9 0 8,-5 4 24,-5 6 24,-79 44-64,73-44 160,1-11-32,-5 6 0,0 0-32,0 5-32,-5 4 24,-64 40-88,59-39 72,0 24-16,-5-39 0,-4 39-32,-6-34 32,-5 39-16,-39 10-40,10-10 56,5 0 40,0 0 24,0 10 104,-6-9 112,1 9 96,-10 0-432,0 0 504,0 0-55,0 0-105,0 0-80,-5 5-128,-4-1-80,9-4-56,-15 5-48,-25 0-192,26 0-152,-36-5-57,11 0-7,-10 5 88,49-5 368,-54 5-280,-10 0 24,-20 5 48,-29 10 80,-20 29 24,-15-5 24,148-44 80,-148 54-80,-10 5-16,11 10-8,-1 0 88,10-5 16,5-5 24,133-59-24,-118 55 32,15-6-24,9-5-8,5-4-16,20-1 0,0-19 16,69-20 0,-64 44-24,15-29-8,5 0 8,24 4 32,-24 1 16,34-5 16,10-15-40,-15 10 48,0-1-40,6-4-56,4 0-80,0 0-128,0-5-120,5 0 376,0 0-472,0 0-40,0 0 72,15 0 119,-1-10 137,1 10 120,-15 0 64,40-10 8,-31 10 32,36-9 32,-31-6 24,46 0 16,-16-24-23,-44 39-89,54-15 80,20-44-40,10 5-16,19-10 16,0-5-8,6 5 24,-109 64-56,108-64 24,-9 5-32,-6 9 16,-4 1 24,-5 0 8,-1 4 0,-83 45-40,79-39 40,0 24-96,-5-34 16,-5 34 32,-5-29-32,-5 34 88,-59 10-48,59-39 24,-5 29-16,-5-5 16,-9 0-24,-1 1-16,-24 4 8,-15 10 8,44-10 0,-34 0-32,5 0 16,-5 10 8,0 0 8,-1 0 48,-9 0-48,0 0 96,10 0 8,-10 0 32,0 0 0,0 0-48,-5 0-16,5 0-72,-5 5-8,0 0-104,1 0-32,-1 0-112,-5 0-48,0 0-41,10-5 345,-15 10-344,0 4 0,-4 1 32,-21 24-8,26-24-48,-31 39-56,45-54 424,-20 40-456,-34 14 72,10 10 120,0 0 96,-1 0 40,1 0-832,44-64 960,0 0 0</inkml:trace>
  <inkml:trace contextRef="#ctx0" brushRef="#br0" timeOffset="3882">2383 1443 1576,'0'0'0,"0"0"80,0 0-80</inkml:trace>
  <inkml:trace contextRef="#ctx0" brushRef="#br0" timeOffset="3883">2304 2019 1632,'0'0'0,"0"0"96,-5 0-96,-9 0-24,14 0 24,-15 0-32,0 0 24,0 0 8,0 5 0,1 0 24,-1-1-8,15-4-16,-15 5 0,0-5-8,1 0-24,-1 5-16,0 0 16,0-5 0,15 0 32,-15 5-16,1 0-8,-1 0 0,0 0 8,-5 0 16,1 0 8,19-5-8,-20 15 0,0-1 0,1 1-8,-1 5 0,-19 19 8,24-24 0,15-15 0,-20 20 0,-19 29 0,24-29-8,-5 29 0,-24-29 8,29 29 0,15-49 0,-39 39 8,24-19-16,-5 34 0,-19-34 0,24 29 8,0-29 8,15-20-8,-19 49-8,4-34-8,0 29 0,5-29 0,5 5 8,5-1 8,0-19 0,0 20 8,10-5-16,0-5 8,5-1 8,34-4-8,-34 0 16,-15-5-16,54 0 8,-15 0-8,16-10 0,9-29 8,14 0-8,11-11 16,-89 50-16,98-49 8,6-5 0,4-5 0,-4 0 0,-1 5 8,-4-1-32,-99 55 16,108-59 0,0-5 0,1 0 8,4 0 24,0 0-8,5 0-8,-118 64-16,114-69 16,-1 5-16,-5 0 0,1-10 0,-6 5 8,0 0 0,-103 69-8,99-59 8,-1-5-8,-4 5 0,-1 5 8,1 0 8,-10 5 0,-84 49-16,79-45 8,-20 1-8,0 5 0,-10-1 0,-5 25 16,-29-29 0,-15 44-16,54-10 0,-44-4 0,5-1 16,0 5 40,-5 10 64,-1 0 96,-9 0-216,0 0 304,0-10 64,10 10 16,-10 0-88,0 0-136,-5-10-144,5 10-16,-14 0-104,-26-10-72,25 10 24,-39 0 24,10 0 32,-10 0 32,54 0 64,-64 0-64,-15 5 0,-49 15 8,-30 39 16,-4-10 16,-6 15 0,168-64 24,-162 64-16,-6 5-32,6 0 16,-1 5 0,6 0 0,4 5 40,153-79-8,-148 74 0,1 4-8,9 1 32,0-5-32,5-5-8,10-5 16,123-64 0,-123 64-8,4 0 0,6 0 16,15 0 8,-1-10-24,15 0 32,84-54-24,-78 45 16,4-1-16,10 0 16,5-24-8,0 24 0,9-29 0,50-15-8,-39 15 16,24 0-24,-29-5 16,39-5 0,-5-1-8,5-4-24,5 0 24,-5 5-40,5 0-56,0-5-16,0 0 24,0 0 32,15 0 40,-15 0 16,15 0 32,29-10 0,-29-4 8,49-26 0,-15 30-16,5-39 8,-54 49-32,74-44 16,34-20-8,16-15-16,18-14 0,11-6 8,0-4 0,-153 103 0,157-99 24,-14 6-16,5-1-16,-10 5 0,0 1-8,-138 88 16,133-84 0,5 0 0,-15-4 24,5 9-8,-5 0 16,0 0 0,-123 79-32,118-74 16,-5 0 8,-9 10-24,-6 0 8,1 0 0,-6 5 0,-93 59-8,84-54 24,0 10-16,-15 0 8,-5 29 0,-15-35 16,-34 41 0,-15 9-32,44-10 48,-44 0 48,10 0 64,0 10 136,-10 0 208,0 0 104,0 0-608,0 0 673,0 0-81,0 0-168,0 5-152,0 0-104,-5 0-104,5-5-64,-15 15-56,-34-1-80,5 6-40,-16 24-16,-9-4 64,-49 19 16,118-59 112,-157 84-64,-26 14 16,-14 15-48,1 6 24,8-1 8,16-5-32,172-113 96,-167 118-8,9-9 8,-5 4-8,11 0 16,-6 0 0,6-9-16,152-104 8,-143 103 0,-5-14 32,10 9-40,5-4 8,5-10 24,0 4 0,128-88-24,-128 84 8,10 0 16,9-10-40,6-10 0,14 0 40,6-15-16,83-49-8,-69 44 24,10-24-8,9 24-24,11-29 0,24 0-8,-4 0 16,19-15 0,-15 14-32,5-9-80,5 0-152,5 0-177,0-5-95,0 0 24,0 0 512,0 0-376,0 0 176,10 0 128,0-15 72,29 1 48,-24-26 0,-15 40-48,64-10 40,-10-39 8,20 5-16,44-30-16,30-20 0,24-19-8,-172 113-8,182-118 16,-9 0 0,-16 4-8,1-4-16,-15 15 8,5-6-8,-148 109 8,142-98 16,-9 9 0,-10 6 8,1 4-40,-11 0 8,0 5 16,-113 74-8,99-69 8,-1 5 40,1 5-24,-16 5-8,-4 0-8,-5 9 24,-74 45-32,59-49 48,5 10-24,0 24 16,-15-34-32,1 39-8,-36-5 16,-14 15-16,50-10 0,-41-5 8,6 6-24,0 9 0,-5-10 8,0 10 24,-10 0-16,10 0 48,-1 0 32,-9 0 8,0 0 16,0 0 8,0 0-24,0 0-88,0 0 72,0 5-32,0 0-64,0 0-8,-5-1-16,-4 1 0,9-5 48,-10 5-56,0 0-16,-5 0-24,0 5-40,-4 5 0,-26 5 8,45-20 128,-39 44-136,0-24 32,-11 34 24,-19 5 8,-19 10 48,-6 14-8,94-83 32,-88 79-8,4 0-24,5-10 0,10-10-16,5 0 8,10-5 16,54-54 24,-49 50-56,-1-6-16,6 0-56,5-24-64,24 29-32,-5-34 8,20-15 216,-20 44-200,11-34 32,4 5 40,5 5-880,0-20 1008</inkml:trace>
  <inkml:trace contextRef="#ctx0" brushRef="#br0" timeOffset="3884">2802 1418 4368,'0'0'0,"-5"0"1345,5 0-1345,-15 0 264,-29 0-192,4-10 32,1 0-8,-1 10 32,21-10 32,19 10-160,-40 0 168,26-10-48,-1 10-24,0-9-16,0 9-32,5 0 0,10 0-48,-9 0 24,-1 0-32,5 0 8,0 0 16,0 0 16,0 0 32,5 0-64,-5 0 80,0 0 0,0 0 24,0 0 24,0 0 8,0 0-32,5 0-104,-5 0 80,1 0-48,-1 0-72,-5 0 0,0 0-48,10 0 88,-15 0-88,-24 0 16,24 0-16,-34 9 64,4 6 16,-4 5 8,49-20 0,-59 49 16,-10-4-8,-15 4-24,1 10 8,-1 0 16,5 0 24,79-59-32,-69 59 40,5-5 8,0-4-40,5-1-8,0 0 16,5 0 0,54-49-16,-49 45 40,4-1-16,26-24-8,-26 29-24,30-29 16,-4 19-8,19-39 0,-15 15 8,0 0-32,5-1-56,5 1-24,1-5-24,4-5-16,0-5 144,0 5-152,0 0-16,0 0-48,0 0 16,0-1 40,0 1 56,0-5 104,9 5-40,6 0 32,0 5-16,0 0-8,29 0 8,-34 0 16,-10-10 8,44 9-8,-29 6 16,44 0-32,-15 0 16,11 0 40,9-1-24,-64-14-8,64 15 48,9 0 0,16-5-32,5-5 32,4 0 16,1-5-16,-99 0-48,98 0 32,1-10 32,-1-5-8,-4-29-8,-1 34 0,-4-35-40,-89 45-8,84-14 32,-6-31 32,1 31 8,0-41 24,-5 41 16,-5-40-56,-69 54-56,69-15 80,0-25-32,-5 30-24,0-29 8,-5 29 16,-10-5-16,-49 15-32,44-14 32,-29-1 24,34 5-48,-39 0 24,5 10 24,0-10-16,-15 10-40,15 0 88,-6-9 24,1 9 48,-10 0 56,0 0 56,0 0 40,0 0-312,0 0 328,0 0-7,0 0-65,0 0-40,0 0-32,-5 0-88,5 0-96,-5 0 104,-4 4-32,-1 1-72,0 0-40,-5 0-40,0 0-96,15-5 176,-39 5-272,24 0-96,-39 5-33,10 5 65,-10 4 72,-1 21 160,55-40 104,-78 39-80,-21 5-16,-24 11 32,0-1-16,-5 0 32,10 0 56,118-54-8,-109 44-24,11 1 16,9-6 0,10-24-8,10 24 48,5-24 16,64-15-48,-59 15 72,5 5 16,15-6-8,19 1 8,-19-5 8,29-5-24,10-5-72,-15 5 72,5 0-48,5 0-88,0 0-72,5 0-48,0-5-64,0 0 248,0 0-304,0 0-32,10 0-56,0 0 24,5 0 104,0 0 96,-15 0 168,14 0-80,31-10 64,-31 0 16,36-5 0,-11 0 8,10-29 24,-49 44-32,54-15 40,25-49-8,25 5-40,14-10-32,5-5 40,0 0 24,-123 74-24,123-78 72,-5 9-16,-4 0-40,-6 5-24,0 0 24,-9 5 8,-99 59-24,93-55 24,-4 1 0,-10 0-16,-5 5 0,-5 4 24,-10 6 8,-59 39-40,49-15 56,-10-34-16,-24 34-16,34 1 16,-39-1 40,5 0 88,-15 15-168,10-10 240,0 10 80,0 0 120,-10 0 56,9 0 32,-9 0 1,0 0-529,0 0 440,0 0-120,-4 5-120,-6 0-120,-5 0-88,-5-5-64,20 0 72,-44 5-184,24 0-80,-34 0-40,10 0-9,-10 0 81,-15 9 24,69-14 208,-104 45-160,-29 4-8,-15 20-8,-4 5 8,-11 19 8,11 1 80,152-94 80,-148 103-48,10-4 40,0-1-24,15-4-32,10-11 16,14-4 0,99-79 48,-93 69-32,4-5 0,15-5-48,10-4 32,15-11 0,5-5-16,44-39 64,-15 15-56,-25 0-32,35 0-48,-4-6-48,4-4-120,0 0-64,5-5 368,0 0-440,0 0 16,0 5 48,0-5 128,0 0 119,10 0 105,-10 0 24,14 0 56,26 0 33,-25 0 23,29 0 8,-29 0 32,44-15-8,-59 15-144,44-14 152,5-1-32,6 0-16,4-29 16,14 29 8,16-59 0,-89 74-128,104-54 120,4-5-48,-10 5-64,-9 0 8,-5 4 24,-5 6 24,-79 44-64,73-44 160,1-11-32,-5 6 0,0 0-32,0 5-32,-5 4 24,-64 40-88,59-39 72,0 24-16,-5-39 0,-4 39-32,-6-34 32,-5 39-16,-39 10-40,10-10 56,5 0 40,0 0 24,0 10 104,-6-9 112,1 9 96,-10 0-432,0 0 504,0 0-55,0 0-105,0 0-80,-5 5-128,-4-1-80,9-4-56,-15 5-48,-25 0-192,26 0-152,-36-5-57,11 0-7,-10 5 88,49-5 368,-54 5-280,-10 0 24,-20 5 48,-29 10 80,-20 29 24,-15-5 24,148-44 80,-148 54-80,-10 5-16,11 10-8,-1 0 88,10-5 16,5-5 24,133-59-24,-118 55 32,15-6-24,9-5-8,5-4-16,20-1 0,0-19 16,69-20 0,-64 44-24,15-29-8,5 0 8,24 4 32,-24 1 16,34-5 16,10-15-40,-15 10 48,0-1-40,6-4-56,4 0-80,0 0-128,0-5-120,5 0 376,0 0-472,0 0-40,0 0 72,15 0 119,-1-10 137,1 10 120,-15 0 64,40-10 8,-31 10 32,36-9 32,-31-6 24,46 0 16,-16-24-23,-44 39-89,54-15 80,20-44-40,10 5-16,19-10 16,0-5-8,6 5 24,-109 64-56,108-64 24,-9 5-32,-6 9 16,-4 1 24,-5 0 8,-1 4 0,-83 45-40,79-39 40,0 24-96,-5-34 16,-5 34 32,-5-29-32,-5 34 88,-59 10-48,59-39 24,-5 29-16,-5-5 16,-9 0-24,-1 1-16,-24 4 8,-15 10 8,44-10 0,-34 0-32,5 0 16,-5 10 8,0 0 8,-1 0 48,-9 0-48,0 0 96,10 0 8,-10 0 32,0 0 0,0 0-48,-5 0-16,5 0-72,-5 5-8,0 0-104,1 0-32,-1 0-112,-5 0-48,0 0-41,10-5 345,-15 10-344,0 4 0,-4 1 32,-21 24-8,26-24-48,-31 39-56,45-54 424,-20 40-456,-34 14 72,10 10 120,0 0 96,-1 0 40,1 0-832,44-64 960,0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9T05:22:17.5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1960 1020 1576,'0'0'0,"0"0"80,0 0-80</inkml:trace>
  <inkml:trace contextRef="#ctx0" brushRef="#br0" timeOffset="1">1881 1596 1632,'0'0'0,"0"0"96,-5 0-96,-9 0-24,14 0 24,-15 0-32,0 0 24,0 0 8,0 5 0,1 0 24,-1-1-8,15-4-16,-15 5 0,0-5-8,1 0-24,-1 5-16,0 0 16,0-5 0,15 0 32,-15 5-16,1 0-8,-1 0 0,0 0 8,-5 0 16,1 0 8,19-5-8,-20 15 0,0-1 0,1 1-8,-1 5 0,-19 19 8,24-24 0,15-15 0,-20 20 0,-19 29 0,24-29-8,-5 29 0,-24-29 8,29 29 0,15-49 0,-39 39 8,24-19-16,-5 34 0,-19-34 0,24 29 8,0-29 8,15-20-8,-19 49-8,4-34-8,0 29 0,5-29 0,5 5 8,5-1 8,0-19 0,0 20 8,10-5-16,0-5 8,5-1 8,34-4-8,-34 0 16,-15-5-16,54 0 8,-15 0-8,16-10 0,9-29 8,14 0-8,11-11 16,-89 50-16,98-49 8,6-5 0,4-5 0,-4 0 0,-1 5 8,-4-1-32,-99 55 16,108-59 0,0-5 0,1 0 8,4 0 24,0 0-8,5 0-8,-118 64-16,114-69 16,-1 5-16,-5 0 0,1-10 0,-6 5 8,0 0 0,-103 69-8,99-59 8,-1-5-8,-4 5 0,-1 5 8,1 0 8,-10 5 0,-84 49-16,79-45 8,-20 1-8,0 5 0,-10-1 0,-5 25 16,-29-29 0,-15 44-16,54-10 0,-44-4 0,5-1 16,0 5 40,-5 10 64,-1 0 96,-9 0-216,0 0 304,0-10 64,10 10 16,-10 0-88,0 0-136,-5-10-144,5 10-16,-14 0-104,-26-10-72,25 10 24,-39 0 24,10 0 32,-10 0 32,54 0 64,-64 0-64,-15 5 0,-49 15 8,-30 39 16,-4-10 16,-6 15 0,168-64 24,-162 64-16,-6 5-32,6 0 16,-1 5 0,6 0 0,4 5 40,153-79-8,-148 74 0,1 4-8,9 1 32,0-5-32,5-5-8,10-5 16,123-64 0,-123 64-8,4 0 0,6 0 16,15 0 8,-1-10-24,15 0 32,84-54-24,-78 45 16,4-1-16,10 0 16,5-24-8,0 24 0,9-29 0,50-15-8,-39 15 16,24 0-24,-29-5 16,39-5 0,-5-1-8,5-4-24,5 0 24,-5 5-40,5 0-56,0-5-16,0 0 24,0 0 32,15 0 40,-15 0 16,15 0 32,29-10 0,-29-4 8,49-26 0,-15 30-16,5-39 8,-54 49-32,74-44 16,34-20-8,16-15-16,18-14 0,11-6 8,0-4 0,-153 103 0,157-99 24,-14 6-16,5-1-16,-10 5 0,0 1-8,-138 88 16,133-84 0,5 0 0,-15-4 24,5 9-8,-5 0 16,0 0 0,-123 79-32,118-74 16,-5 0 8,-9 10-24,-6 0 8,1 0 0,-6 5 0,-93 59-8,84-54 24,0 10-16,-15 0 8,-5 29 0,-15-35 16,-34 41 0,-15 9-32,44-10 48,-44 0 48,10 0 64,0 10 136,-10 0 208,0 0 104,0 0-608,0 0 673,0 0-81,0 0-168,0 5-152,0 0-104,-5 0-104,5-5-64,-15 15-56,-34-1-80,5 6-40,-16 24-16,-9-4 64,-49 19 16,118-59 112,-157 84-64,-26 14 16,-14 15-48,1 6 24,8-1 8,16-5-32,172-113 96,-167 118-8,9-9 8,-5 4-8,11 0 16,-6 0 0,6-9-16,152-104 8,-143 103 0,-5-14 32,10 9-40,5-4 8,5-10 24,0 4 0,128-88-24,-128 84 8,10 0 16,9-10-40,6-10 0,14 0 40,6-15-16,83-49-8,-69 44 24,10-24-8,9 24-24,11-29 0,24 0-8,-4 0 16,19-15 0,-15 14-32,5-9-80,5 0-152,5 0-177,0-5-95,0 0 24,0 0 512,0 0-376,0 0 176,10 0 128,0-15 72,29 1 48,-24-26 0,-15 40-48,64-10 40,-10-39 8,20 5-16,44-30-16,30-20 0,24-19-8,-172 113-8,182-118 16,-9 0 0,-16 4-8,1-4-16,-15 15 8,5-6-8,-148 109 8,142-98 16,-9 9 0,-10 6 8,1 4-40,-11 0 8,0 5 16,-113 74-8,99-69 8,-1 5 40,1 5-24,-16 5-8,-4 0-8,-5 9 24,-74 45-32,59-49 48,5 10-24,0 24 16,-15-34-32,1 39-8,-36-5 16,-14 15-16,50-10 0,-41-5 8,6 6-24,0 9 0,-5-10 8,0 10 24,-10 0-16,10 0 48,-1 0 32,-9 0 8,0 0 16,0 0 8,0 0-24,0 0-88,0 0 72,0 5-32,0 0-64,0 0-8,-5-1-16,-4 1 0,9-5 48,-10 5-56,0 0-16,-5 0-24,0 5-40,-4 5 0,-26 5 8,45-20 128,-39 44-136,0-24 32,-11 34 24,-19 5 8,-19 10 48,-6 14-8,94-83 32,-88 79-8,4 0-24,5-10 0,10-10-16,5 0 8,10-5 16,54-54 24,-49 50-56,-1-6-16,6 0-56,5-24-64,24 29-32,-5-34 8,20-15 216,-20 44-200,11-34 32,4 5 40,5 5-880,0-20 1008</inkml:trace>
  <inkml:trace contextRef="#ctx0" brushRef="#br0" timeOffset="2">2379 995 4368,'0'0'0,"-5"0"1345,5 0-1345,-15 0 264,-29 0-192,4-10 32,1 0-8,-1 10 32,21-10 32,19 10-160,-40 0 168,26-10-48,-1 10-24,0-9-16,0 9-32,5 0 0,10 0-48,-9 0 24,-1 0-32,5 0 8,0 0 16,0 0 16,0 0 32,5 0-64,-5 0 80,0 0 0,0 0 24,0 0 24,0 0 8,0 0-32,5 0-104,-5 0 80,1 0-48,-1 0-72,-5 0 0,0 0-48,10 0 88,-15 0-88,-24 0 16,24 0-16,-34 9 64,4 6 16,-4 5 8,49-20 0,-59 49 16,-10-4-8,-15 4-24,1 10 8,-1 0 16,5 0 24,79-59-32,-69 59 40,5-5 8,0-4-40,5-1-8,0 0 16,5 0 0,54-49-16,-49 45 40,4-1-16,26-24-8,-26 29-24,30-29 16,-4 19-8,19-39 0,-15 15 8,0 0-32,5-1-56,5 1-24,1-5-24,4-5-16,0-5 144,0 5-152,0 0-16,0 0-48,0 0 16,0-1 40,0 1 56,0-5 104,9 5-40,6 0 32,0 5-16,0 0-8,29 0 8,-34 0 16,-10-10 8,44 9-8,-29 6 16,44 0-32,-15 0 16,11 0 40,9-1-24,-64-14-8,64 15 48,9 0 0,16-5-32,5-5 32,4 0 16,1-5-16,-99 0-48,98 0 32,1-10 32,-1-5-8,-4-29-8,-1 34 0,-4-35-40,-89 45-8,84-14 32,-6-31 32,1 31 8,0-41 24,-5 41 16,-5-40-56,-69 54-56,69-15 80,0-25-32,-5 30-24,0-29 8,-5 29 16,-10-5-16,-49 15-32,44-14 32,-29-1 24,34 5-48,-39 0 24,5 10 24,0-10-16,-15 10-40,15 0 88,-6-9 24,1 9 48,-10 0 56,0 0 56,0 0 40,0 0-312,0 0 328,0 0-7,0 0-65,0 0-40,0 0-32,-5 0-88,5 0-96,-5 0 104,-4 4-32,-1 1-72,0 0-40,-5 0-40,0 0-96,15-5 176,-39 5-272,24 0-96,-39 5-33,10 5 65,-10 4 72,-1 21 160,55-40 104,-78 39-80,-21 5-16,-24 11 32,0-1-16,-5 0 32,10 0 56,118-54-8,-109 44-24,11 1 16,9-6 0,10-24-8,10 24 48,5-24 16,64-15-48,-59 15 72,5 5 16,15-6-8,19 1 8,-19-5 8,29-5-24,10-5-72,-15 5 72,5 0-48,5 0-88,0 0-72,5 0-48,0-5-64,0 0 248,0 0-304,0 0-32,10 0-56,0 0 24,5 0 104,0 0 96,-15 0 168,14 0-80,31-10 64,-31 0 16,36-5 0,-11 0 8,10-29 24,-49 44-32,54-15 40,25-49-8,25 5-40,14-10-32,5-5 40,0 0 24,-123 74-24,123-78 72,-5 9-16,-4 0-40,-6 5-24,0 0 24,-9 5 8,-99 59-24,93-55 24,-4 1 0,-10 0-16,-5 5 0,-5 4 24,-10 6 8,-59 39-40,49-15 56,-10-34-16,-24 34-16,34 1 16,-39-1 40,5 0 88,-15 15-168,10-10 240,0 10 80,0 0 120,-10 0 56,9 0 32,-9 0 1,0 0-529,0 0 440,0 0-120,-4 5-120,-6 0-120,-5 0-88,-5-5-64,20 0 72,-44 5-184,24 0-80,-34 0-40,10 0-9,-10 0 81,-15 9 24,69-14 208,-104 45-160,-29 4-8,-15 20-8,-4 5 8,-11 19 8,11 1 80,152-94 80,-148 103-48,10-4 40,0-1-24,15-4-32,10-11 16,14-4 0,99-79 48,-93 69-32,4-5 0,15-5-48,10-4 32,15-11 0,5-5-16,44-39 64,-15 15-56,-25 0-32,35 0-48,-4-6-48,4-4-120,0 0-64,5-5 368,0 0-440,0 0 16,0 5 48,0-5 128,0 0 119,10 0 105,-10 0 24,14 0 56,26 0 33,-25 0 23,29 0 8,-29 0 32,44-15-8,-59 15-144,44-14 152,5-1-32,6 0-16,4-29 16,14 29 8,16-59 0,-89 74-128,104-54 120,4-5-48,-10 5-64,-9 0 8,-5 4 24,-5 6 24,-79 44-64,73-44 160,1-11-32,-5 6 0,0 0-32,0 5-32,-5 4 24,-64 40-88,59-39 72,0 24-16,-5-39 0,-4 39-32,-6-34 32,-5 39-16,-39 10-40,10-10 56,5 0 40,0 0 24,0 10 104,-6-9 112,1 9 96,-10 0-432,0 0 504,0 0-55,0 0-105,0 0-80,-5 5-128,-4-1-80,9-4-56,-15 5-48,-25 0-192,26 0-152,-36-5-57,11 0-7,-10 5 88,49-5 368,-54 5-280,-10 0 24,-20 5 48,-29 10 80,-20 29 24,-15-5 24,148-44 80,-148 54-80,-10 5-16,11 10-8,-1 0 88,10-5 16,5-5 24,133-59-24,-118 55 32,15-6-24,9-5-8,5-4-16,20-1 0,0-19 16,69-20 0,-64 44-24,15-29-8,5 0 8,24 4 32,-24 1 16,34-5 16,10-15-40,-15 10 48,0-1-40,6-4-56,4 0-80,0 0-128,0-5-120,5 0 376,0 0-472,0 0-40,0 0 72,15 0 119,-1-10 137,1 10 120,-15 0 64,40-10 8,-31 10 32,36-9 32,-31-6 24,46 0 16,-16-24-23,-44 39-89,54-15 80,20-44-40,10 5-16,19-10 16,0-5-8,6 5 24,-109 64-56,108-64 24,-9 5-32,-6 9 16,-4 1 24,-5 0 8,-1 4 0,-83 45-40,79-39 40,0 24-96,-5-34 16,-5 34 32,-5-29-32,-5 34 88,-59 10-48,59-39 24,-5 29-16,-5-5 16,-9 0-24,-1 1-16,-24 4 8,-15 10 8,44-10 0,-34 0-32,5 0 16,-5 10 8,0 0 8,-1 0 48,-9 0-48,0 0 96,10 0 8,-10 0 32,0 0 0,0 0-48,-5 0-16,5 0-72,-5 5-8,0 0-104,1 0-32,-1 0-112,-5 0-48,0 0-41,10-5 345,-15 10-344,0 4 0,-4 1 32,-21 24-8,26-24-48,-31 39-56,45-54 424,-20 40-456,-34 14 72,10 10 120,0 0 96,-1 0 40,1 0-832,44-64 960,0 0 0</inkml:trace>
  <inkml:trace contextRef="#ctx0" brushRef="#br0" timeOffset="13686">1960 1020 1576,'0'0'0,"0"0"80,0 0-80</inkml:trace>
  <inkml:trace contextRef="#ctx0" brushRef="#br0" timeOffset="13687">1881 1596 1632,'0'0'0,"0"0"96,-5 0-96,-9 0-24,14 0 24,-15 0-32,0 0 24,0 0 8,0 5 0,1 0 24,-1-1-8,15-4-16,-15 5 0,0-5-8,1 0-24,-1 5-16,0 0 16,0-5 0,15 0 32,-15 5-16,1 0-8,-1 0 0,0 0 8,-5 0 16,1 0 8,19-5-8,-20 15 0,0-1 0,1 1-8,-1 5 0,-19 19 8,24-24 0,15-15 0,-20 20 0,-19 29 0,24-29-8,-5 29 0,-24-29 8,29 29 0,15-49 0,-39 39 8,24-19-16,-5 34 0,-19-34 0,24 29 8,0-29 8,15-20-8,-19 49-8,4-34-8,0 29 0,5-29 0,5 5 8,5-1 8,0-19 0,0 20 8,10-5-16,0-5 8,5-1 8,34-4-8,-34 0 16,-15-5-16,54 0 8,-15 0-8,16-10 0,9-29 8,14 0-8,11-11 16,-89 50-16,98-49 8,6-5 0,4-5 0,-4 0 0,-1 5 8,-4-1-32,-99 55 16,108-59 0,0-5 0,1 0 8,4 0 24,0 0-8,5 0-8,-118 64-16,114-69 16,-1 5-16,-5 0 0,1-10 0,-6 5 8,0 0 0,-103 69-8,99-59 8,-1-5-8,-4 5 0,-1 5 8,1 0 8,-10 5 0,-84 49-16,79-45 8,-20 1-8,0 5 0,-10-1 0,-5 25 16,-29-29 0,-15 44-16,54-10 0,-44-4 0,5-1 16,0 5 40,-5 10 64,-1 0 96,-9 0-216,0 0 304,0-10 64,10 10 16,-10 0-88,0 0-136,-5-10-144,5 10-16,-14 0-104,-26-10-72,25 10 24,-39 0 24,10 0 32,-10 0 32,54 0 64,-64 0-64,-15 5 0,-49 15 8,-30 39 16,-4-10 16,-6 15 0,168-64 24,-162 64-16,-6 5-32,6 0 16,-1 5 0,6 0 0,4 5 40,153-79-8,-148 74 0,1 4-8,9 1 32,0-5-32,5-5-8,10-5 16,123-64 0,-123 64-8,4 0 0,6 0 16,15 0 8,-1-10-24,15 0 32,84-54-24,-78 45 16,4-1-16,10 0 16,5-24-8,0 24 0,9-29 0,50-15-8,-39 15 16,24 0-24,-29-5 16,39-5 0,-5-1-8,5-4-24,5 0 24,-5 5-40,5 0-56,0-5-16,0 0 24,0 0 32,15 0 40,-15 0 16,15 0 32,29-10 0,-29-4 8,49-26 0,-15 30-16,5-39 8,-54 49-32,74-44 16,34-20-8,16-15-16,18-14 0,11-6 8,0-4 0,-153 103 0,157-99 24,-14 6-16,5-1-16,-10 5 0,0 1-8,-138 88 16,133-84 0,5 0 0,-15-4 24,5 9-8,-5 0 16,0 0 0,-123 79-32,118-74 16,-5 0 8,-9 10-24,-6 0 8,1 0 0,-6 5 0,-93 59-8,84-54 24,0 10-16,-15 0 8,-5 29 0,-15-35 16,-34 41 0,-15 9-32,44-10 48,-44 0 48,10 0 64,0 10 136,-10 0 208,0 0 104,0 0-608,0 0 673,0 0-81,0 0-168,0 5-152,0 0-104,-5 0-104,5-5-64,-15 15-56,-34-1-80,5 6-40,-16 24-16,-9-4 64,-49 19 16,118-59 112,-157 84-64,-26 14 16,-14 15-48,1 6 24,8-1 8,16-5-32,172-113 96,-167 118-8,9-9 8,-5 4-8,11 0 16,-6 0 0,6-9-16,152-104 8,-143 103 0,-5-14 32,10 9-40,5-4 8,5-10 24,0 4 0,128-88-24,-128 84 8,10 0 16,9-10-40,6-10 0,14 0 40,6-15-16,83-49-8,-69 44 24,10-24-8,9 24-24,11-29 0,24 0-8,-4 0 16,19-15 0,-15 14-32,5-9-80,5 0-152,5 0-177,0-5-95,0 0 24,0 0 512,0 0-376,0 0 176,10 0 128,0-15 72,29 1 48,-24-26 0,-15 40-48,64-10 40,-10-39 8,20 5-16,44-30-16,30-20 0,24-19-8,-172 113-8,182-118 16,-9 0 0,-16 4-8,1-4-16,-15 15 8,5-6-8,-148 109 8,142-98 16,-9 9 0,-10 6 8,1 4-40,-11 0 8,0 5 16,-113 74-8,99-69 8,-1 5 40,1 5-24,-16 5-8,-4 0-8,-5 9 24,-74 45-32,59-49 48,5 10-24,0 24 16,-15-34-32,1 39-8,-36-5 16,-14 15-16,50-10 0,-41-5 8,6 6-24,0 9 0,-5-10 8,0 10 24,-10 0-16,10 0 48,-1 0 32,-9 0 8,0 0 16,0 0 8,0 0-24,0 0-88,0 0 72,0 5-32,0 0-64,0 0-8,-5-1-16,-4 1 0,9-5 48,-10 5-56,0 0-16,-5 0-24,0 5-40,-4 5 0,-26 5 8,45-20 128,-39 44-136,0-24 32,-11 34 24,-19 5 8,-19 10 48,-6 14-8,94-83 32,-88 79-8,4 0-24,5-10 0,10-10-16,5 0 8,10-5 16,54-54 24,-49 50-56,-1-6-16,6 0-56,5-24-64,24 29-32,-5-34 8,20-15 216,-20 44-200,11-34 32,4 5 40,5 5-880,0-20 1008</inkml:trace>
  <inkml:trace contextRef="#ctx0" brushRef="#br0" timeOffset="13688">2379 995 4368,'0'0'0,"-5"0"1345,5 0-1345,-15 0 264,-29 0-192,4-10 32,1 0-8,-1 10 32,21-10 32,19 10-160,-40 0 168,26-10-48,-1 10-24,0-9-16,0 9-32,5 0 0,10 0-48,-9 0 24,-1 0-32,5 0 8,0 0 16,0 0 16,0 0 32,5 0-64,-5 0 80,0 0 0,0 0 24,0 0 24,0 0 8,0 0-32,5 0-104,-5 0 80,1 0-48,-1 0-72,-5 0 0,0 0-48,10 0 88,-15 0-88,-24 0 16,24 0-16,-34 9 64,4 6 16,-4 5 8,49-20 0,-59 49 16,-10-4-8,-15 4-24,1 10 8,-1 0 16,5 0 24,79-59-32,-69 59 40,5-5 8,0-4-40,5-1-8,0 0 16,5 0 0,54-49-16,-49 45 40,4-1-16,26-24-8,-26 29-24,30-29 16,-4 19-8,19-39 0,-15 15 8,0 0-32,5-1-56,5 1-24,1-5-24,4-5-16,0-5 144,0 5-152,0 0-16,0 0-48,0 0 16,0-1 40,0 1 56,0-5 104,9 5-40,6 0 32,0 5-16,0 0-8,29 0 8,-34 0 16,-10-10 8,44 9-8,-29 6 16,44 0-32,-15 0 16,11 0 40,9-1-24,-64-14-8,64 15 48,9 0 0,16-5-32,5-5 32,4 0 16,1-5-16,-99 0-48,98 0 32,1-10 32,-1-5-8,-4-29-8,-1 34 0,-4-35-40,-89 45-8,84-14 32,-6-31 32,1 31 8,0-41 24,-5 41 16,-5-40-56,-69 54-56,69-15 80,0-25-32,-5 30-24,0-29 8,-5 29 16,-10-5-16,-49 15-32,44-14 32,-29-1 24,34 5-48,-39 0 24,5 10 24,0-10-16,-15 10-40,15 0 88,-6-9 24,1 9 48,-10 0 56,0 0 56,0 0 40,0 0-312,0 0 328,0 0-7,0 0-65,0 0-40,0 0-32,-5 0-88,5 0-96,-5 0 104,-4 4-32,-1 1-72,0 0-40,-5 0-40,0 0-96,15-5 176,-39 5-272,24 0-96,-39 5-33,10 5 65,-10 4 72,-1 21 160,55-40 104,-78 39-80,-21 5-16,-24 11 32,0-1-16,-5 0 32,10 0 56,118-54-8,-109 44-24,11 1 16,9-6 0,10-24-8,10 24 48,5-24 16,64-15-48,-59 15 72,5 5 16,15-6-8,19 1 8,-19-5 8,29-5-24,10-5-72,-15 5 72,5 0-48,5 0-88,0 0-72,5 0-48,0-5-64,0 0 248,0 0-304,0 0-32,10 0-56,0 0 24,5 0 104,0 0 96,-15 0 168,14 0-80,31-10 64,-31 0 16,36-5 0,-11 0 8,10-29 24,-49 44-32,54-15 40,25-49-8,25 5-40,14-10-32,5-5 40,0 0 24,-123 74-24,123-78 72,-5 9-16,-4 0-40,-6 5-24,0 0 24,-9 5 8,-99 59-24,93-55 24,-4 1 0,-10 0-16,-5 5 0,-5 4 24,-10 6 8,-59 39-40,49-15 56,-10-34-16,-24 34-16,34 1 16,-39-1 40,5 0 88,-15 15-168,10-10 240,0 10 80,0 0 120,-10 0 56,9 0 32,-9 0 1,0 0-529,0 0 440,0 0-120,-4 5-120,-6 0-120,-5 0-88,-5-5-64,20 0 72,-44 5-184,24 0-80,-34 0-40,10 0-9,-10 0 81,-15 9 24,69-14 208,-104 45-160,-29 4-8,-15 20-8,-4 5 8,-11 19 8,11 1 80,152-94 80,-148 103-48,10-4 40,0-1-24,15-4-32,10-11 16,14-4 0,99-79 48,-93 69-32,4-5 0,15-5-48,10-4 32,15-11 0,5-5-16,44-39 64,-15 15-56,-25 0-32,35 0-48,-4-6-48,4-4-120,0 0-64,5-5 368,0 0-440,0 0 16,0 5 48,0-5 128,0 0 119,10 0 105,-10 0 24,14 0 56,26 0 33,-25 0 23,29 0 8,-29 0 32,44-15-8,-59 15-144,44-14 152,5-1-32,6 0-16,4-29 16,14 29 8,16-59 0,-89 74-128,104-54 120,4-5-48,-10 5-64,-9 0 8,-5 4 24,-5 6 24,-79 44-64,73-44 160,1-11-32,-5 6 0,0 0-32,0 5-32,-5 4 24,-64 40-88,59-39 72,0 24-16,-5-39 0,-4 39-32,-6-34 32,-5 39-16,-39 10-40,10-10 56,5 0 40,0 0 24,0 10 104,-6-9 112,1 9 96,-10 0-432,0 0 504,0 0-55,0 0-105,0 0-80,-5 5-128,-4-1-80,9-4-56,-15 5-48,-25 0-192,26 0-152,-36-5-57,11 0-7,-10 5 88,49-5 368,-54 5-280,-10 0 24,-20 5 48,-29 10 80,-20 29 24,-15-5 24,148-44 80,-148 54-80,-10 5-16,11 10-8,-1 0 88,10-5 16,5-5 24,133-59-24,-118 55 32,15-6-24,9-5-8,5-4-16,20-1 0,0-19 16,69-20 0,-64 44-24,15-29-8,5 0 8,24 4 32,-24 1 16,34-5 16,10-15-40,-15 10 48,0-1-40,6-4-56,4 0-80,0 0-128,0-5-120,5 0 376,0 0-472,0 0-40,0 0 72,15 0 119,-1-10 137,1 10 120,-15 0 64,40-10 8,-31 10 32,36-9 32,-31-6 24,46 0 16,-16-24-23,-44 39-89,54-15 80,20-44-40,10 5-16,19-10 16,0-5-8,6 5 24,-109 64-56,108-64 24,-9 5-32,-6 9 16,-4 1 24,-5 0 8,-1 4 0,-83 45-40,79-39 40,0 24-96,-5-34 16,-5 34 32,-5-29-32,-5 34 88,-59 10-48,59-39 24,-5 29-16,-5-5 16,-9 0-24,-1 1-16,-24 4 8,-15 10 8,44-10 0,-34 0-32,5 0 16,-5 10 8,0 0 8,-1 0 48,-9 0-48,0 0 96,10 0 8,-10 0 32,0 0 0,0 0-48,-5 0-16,5 0-72,-5 5-8,0 0-104,1 0-32,-1 0-112,-5 0-48,0 0-41,10-5 345,-15 10-344,0 4 0,-4 1 32,-21 24-8,26-24-48,-31 39-56,45-54 424,-20 40-456,-34 14 72,10 10 120,0 0 96,-1 0 40,1 0-832,44-64 960,0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9T05:22:47.6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1960 1022 1576,'0'0'0,"0"0"80,0 0-80</inkml:trace>
  <inkml:trace contextRef="#ctx0" brushRef="#br0" timeOffset="1">1881 1598 1632,'0'0'0,"0"0"96,-5 0-96,-9 0-24,14 0 24,-15 0-32,0 0 24,0 0 8,0 5 0,1 0 24,-1-1-8,15-4-16,-15 5 0,0-5-8,1 0-24,-1 5-16,0 0 16,0-5 0,15 0 32,-15 5-16,1 0-8,-1 0 0,0 0 8,-5 0 16,1 0 8,19-5-8,-20 15 0,0-1 0,1 1-8,-1 5 0,-19 19 8,24-24 0,15-15 0,-20 20 0,-19 29 0,24-29-8,-5 29 0,-24-29 8,29 29 0,15-49 0,-39 39 8,24-19-16,-5 34 0,-19-34 0,24 29 8,0-29 8,15-20-8,-19 49-8,4-34-8,0 29 0,5-29 0,5 5 8,5-1 8,0-19 0,0 20 8,10-5-16,0-5 8,5-1 8,34-4-8,-34 0 16,-15-5-16,54 0 8,-15 0-8,16-10 0,9-29 8,14 0-8,11-11 16,-89 50-16,98-49 8,6-5 0,4-5 0,-4 0 0,-1 5 8,-4-1-32,-99 55 16,108-59 0,0-5 0,1 0 8,4 0 24,0 0-8,5 0-8,-118 64-16,114-69 16,-1 5-16,-5 0 0,1-10 0,-6 5 8,0 0 0,-103 69-8,99-59 8,-1-5-8,-4 5 0,-1 5 8,1 0 8,-10 5 0,-84 49-16,79-45 8,-20 1-8,0 5 0,-10-1 0,-5 25 16,-29-29 0,-15 44-16,54-10 0,-44-4 0,5-1 16,0 5 40,-5 10 64,-1 0 96,-9 0-216,0 0 304,0-10 64,10 10 16,-10 0-88,0 0-136,-5-10-144,5 10-16,-14 0-104,-26-10-72,25 10 24,-39 0 24,10 0 32,-10 0 32,54 0 64,-64 0-64,-15 5 0,-49 15 8,-30 39 16,-4-10 16,-6 15 0,168-64 24,-162 64-16,-6 5-32,6 0 16,-1 5 0,6 0 0,4 5 40,153-79-8,-148 74 0,1 4-8,9 1 32,0-5-32,5-5-8,10-5 16,123-64 0,-123 64-8,4 0 0,6 0 16,15 0 8,-1-10-24,15 0 32,84-54-24,-78 45 16,4-1-16,10 0 16,5-24-8,0 24 0,9-29 0,50-15-8,-39 15 16,24 0-24,-29-5 16,39-5 0,-5-1-8,5-4-24,5 0 24,-5 5-40,5 0-56,0-5-16,0 0 24,0 0 32,15 0 40,-15 0 16,15 0 32,29-10 0,-29-4 8,49-26 0,-15 30-16,5-39 8,-54 49-32,74-44 16,34-20-8,16-15-16,18-14 0,11-6 8,0-4 0,-153 103 0,157-99 24,-14 6-16,5-1-16,-10 5 0,0 1-8,-138 88 16,133-84 0,5 0 0,-15-4 24,5 9-8,-5 0 16,0 0 0,-123 79-32,118-74 16,-5 0 8,-9 10-24,-6 0 8,1 0 0,-6 5 0,-93 59-8,84-54 24,0 10-16,-15 0 8,-5 29 0,-15-35 16,-34 41 0,-15 9-32,44-10 48,-44 0 48,10 0 64,0 10 136,-10 0 208,0 0 104,0 0-608,0 0 673,0 0-81,0 0-168,0 5-152,0 0-104,-5 0-104,5-5-64,-15 15-56,-34-1-80,5 6-40,-16 24-16,-9-4 64,-49 19 16,118-59 112,-157 84-64,-26 14 16,-14 15-48,1 6 24,8-1 8,16-5-32,172-113 96,-167 118-8,9-9 8,-5 4-8,11 0 16,-6 0 0,6-9-16,152-104 8,-143 103 0,-5-14 32,10 9-40,5-4 8,5-10 24,0 4 0,128-88-24,-128 84 8,10 0 16,9-10-40,6-10 0,14 0 40,6-15-16,83-49-8,-69 44 24,10-24-8,9 24-24,11-29 0,24 0-8,-4 0 16,19-15 0,-15 14-32,5-9-80,5 0-152,5 0-177,0-5-95,0 0 24,0 0 512,0 0-376,0 0 176,10 0 128,0-15 72,29 1 48,-24-26 0,-15 40-48,64-10 40,-10-39 8,20 5-16,44-30-16,30-20 0,24-19-8,-172 113-8,182-118 16,-9 0 0,-16 4-8,1-4-16,-15 15 8,5-6-8,-148 109 8,142-98 16,-9 9 0,-10 6 8,1 4-40,-11 0 8,0 5 16,-113 74-8,99-69 8,-1 5 40,1 5-24,-16 5-8,-4 0-8,-5 9 24,-74 45-32,59-49 48,5 10-24,0 24 16,-15-34-32,1 39-8,-36-5 16,-14 15-16,50-10 0,-41-5 8,6 6-24,0 9 0,-5-10 8,0 10 24,-10 0-16,10 0 48,-1 0 32,-9 0 8,0 0 16,0 0 8,0 0-24,0 0-88,0 0 72,0 5-32,0 0-64,0 0-8,-5-1-16,-4 1 0,9-5 48,-10 5-56,0 0-16,-5 0-24,0 5-40,-4 5 0,-26 5 8,45-20 128,-39 44-136,0-24 32,-11 34 24,-19 5 8,-19 10 48,-6 14-8,94-83 32,-88 79-8,4 0-24,5-10 0,10-10-16,5 0 8,10-5 16,54-54 24,-49 50-56,-1-6-16,6 0-56,5-24-64,24 29-32,-5-34 8,20-15 216,-20 44-200,11-34 32,4 5 40,5 5-880,0-20 1008</inkml:trace>
  <inkml:trace contextRef="#ctx0" brushRef="#br0" timeOffset="2">2379 997 4368,'0'0'0,"-5"0"1345,5 0-1345,-15 0 264,-29 0-192,4-10 32,1 0-8,-1 10 32,21-10 32,19 10-160,-40 0 168,26-10-48,-1 10-24,0-9-16,0 9-32,5 0 0,10 0-48,-9 0 24,-1 0-32,5 0 8,0 0 16,0 0 16,0 0 32,5 0-64,-5 0 80,0 0 0,0 0 24,0 0 24,0 0 8,0 0-32,5 0-104,-5 0 80,1 0-48,-1 0-72,-5 0 0,0 0-48,10 0 88,-15 0-88,-24 0 16,24 0-16,-34 9 64,4 6 16,-4 5 8,49-20 0,-59 49 16,-10-4-8,-15 4-24,1 10 8,-1 0 16,5 0 24,79-59-32,-69 59 40,5-5 8,0-4-40,5-1-8,0 0 16,5 0 0,54-49-16,-49 45 40,4-1-16,26-24-8,-26 29-24,30-29 16,-4 19-8,19-39 0,-15 15 8,0 0-32,5-1-56,5 1-24,1-5-24,4-5-16,0-5 144,0 5-152,0 0-16,0 0-48,0 0 16,0-1 40,0 1 56,0-5 104,9 5-40,6 0 32,0 5-16,0 0-8,29 0 8,-34 0 16,-10-10 8,44 9-8,-29 6 16,44 0-32,-15 0 16,11 0 40,9-1-24,-64-14-8,64 15 48,9 0 0,16-5-32,5-5 32,4 0 16,1-5-16,-99 0-48,98 0 32,1-10 32,-1-5-8,-4-29-8,-1 34 0,-4-35-40,-89 45-8,84-14 32,-6-31 32,1 31 8,0-41 24,-5 41 16,-5-40-56,-69 54-56,69-15 80,0-25-32,-5 30-24,0-29 8,-5 29 16,-10-5-16,-49 15-32,44-14 32,-29-1 24,34 5-48,-39 0 24,5 10 24,0-10-16,-15 10-40,15 0 88,-6-9 24,1 9 48,-10 0 56,0 0 56,0 0 40,0 0-312,0 0 328,0 0-7,0 0-65,0 0-40,0 0-32,-5 0-88,5 0-96,-5 0 104,-4 4-32,-1 1-72,0 0-40,-5 0-40,0 0-96,15-5 176,-39 5-272,24 0-96,-39 5-33,10 5 65,-10 4 72,-1 21 160,55-40 104,-78 39-80,-21 5-16,-24 11 32,0-1-16,-5 0 32,10 0 56,118-54-8,-109 44-24,11 1 16,9-6 0,10-24-8,10 24 48,5-24 16,64-15-48,-59 15 72,5 5 16,15-6-8,19 1 8,-19-5 8,29-5-24,10-5-72,-15 5 72,5 0-48,5 0-88,0 0-72,5 0-48,0-5-64,0 0 248,0 0-304,0 0-32,10 0-56,0 0 24,5 0 104,0 0 96,-15 0 168,14 0-80,31-10 64,-31 0 16,36-5 0,-11 0 8,10-29 24,-49 44-32,54-15 40,25-49-8,25 5-40,14-10-32,5-5 40,0 0 24,-123 74-24,123-78 72,-5 9-16,-4 0-40,-6 5-24,0 0 24,-9 5 8,-99 59-24,93-55 24,-4 1 0,-10 0-16,-5 5 0,-5 4 24,-10 6 8,-59 39-40,49-15 56,-10-34-16,-24 34-16,34 1 16,-39-1 40,5 0 88,-15 15-168,10-10 240,0 10 80,0 0 120,-10 0 56,9 0 32,-9 0 1,0 0-529,0 0 440,0 0-120,-4 5-120,-6 0-120,-5 0-88,-5-5-64,20 0 72,-44 5-184,24 0-80,-34 0-40,10 0-9,-10 0 81,-15 9 24,69-14 208,-104 45-160,-29 4-8,-15 20-8,-4 5 8,-11 19 8,11 1 80,152-94 80,-148 103-48,10-4 40,0-1-24,15-4-32,10-11 16,14-4 0,99-79 48,-93 69-32,4-5 0,15-5-48,10-4 32,15-11 0,5-5-16,44-39 64,-15 15-56,-25 0-32,35 0-48,-4-6-48,4-4-120,0 0-64,5-5 368,0 0-440,0 0 16,0 5 48,0-5 128,0 0 119,10 0 105,-10 0 24,14 0 56,26 0 33,-25 0 23,29 0 8,-29 0 32,44-15-8,-59 15-144,44-14 152,5-1-32,6 0-16,4-29 16,14 29 8,16-59 0,-89 74-128,104-54 120,4-5-48,-10 5-64,-9 0 8,-5 4 24,-5 6 24,-79 44-64,73-44 160,1-11-32,-5 6 0,0 0-32,0 5-32,-5 4 24,-64 40-88,59-39 72,0 24-16,-5-39 0,-4 39-32,-6-34 32,-5 39-16,-39 10-40,10-10 56,5 0 40,0 0 24,0 10 104,-6-9 112,1 9 96,-10 0-432,0 0 504,0 0-55,0 0-105,0 0-80,-5 5-128,-4-1-80,9-4-56,-15 5-48,-25 0-192,26 0-152,-36-5-57,11 0-7,-10 5 88,49-5 368,-54 5-280,-10 0 24,-20 5 48,-29 10 80,-20 29 24,-15-5 24,148-44 80,-148 54-80,-10 5-16,11 10-8,-1 0 88,10-5 16,5-5 24,133-59-24,-118 55 32,15-6-24,9-5-8,5-4-16,20-1 0,0-19 16,69-20 0,-64 44-24,15-29-8,5 0 8,24 4 32,-24 1 16,34-5 16,10-15-40,-15 10 48,0-1-40,6-4-56,4 0-80,0 0-128,0-5-120,5 0 376,0 0-472,0 0-40,0 0 72,15 0 119,-1-10 137,1 10 120,-15 0 64,40-10 8,-31 10 32,36-9 32,-31-6 24,46 0 16,-16-24-23,-44 39-89,54-15 80,20-44-40,10 5-16,19-10 16,0-5-8,6 5 24,-109 64-56,108-64 24,-9 5-32,-6 9 16,-4 1 24,-5 0 8,-1 4 0,-83 45-40,79-39 40,0 24-96,-5-34 16,-5 34 32,-5-29-32,-5 34 88,-59 10-48,59-39 24,-5 29-16,-5-5 16,-9 0-24,-1 1-16,-24 4 8,-15 10 8,44-10 0,-34 0-32,5 0 16,-5 10 8,0 0 8,-1 0 48,-9 0-48,0 0 96,10 0 8,-10 0 32,0 0 0,0 0-48,-5 0-16,5 0-72,-5 5-8,0 0-104,1 0-32,-1 0-112,-5 0-48,0 0-41,10-5 345,-15 10-344,0 4 0,-4 1 32,-21 24-8,26-24-48,-31 39-56,45-54 424,-20 40-456,-34 14 72,10 10 120,0 0 96,-1 0 40,1 0-832,44-64 960,0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8T19:25:58.871"/>
    </inkml:context>
    <inkml:brush xml:id="br0">
      <inkml:brushProperty name="width" value="0.05" units="cm"/>
      <inkml:brushProperty name="height" value="0.05" units="cm"/>
      <inkml:brushProperty name="color" value="#9B9B96"/>
    </inkml:brush>
  </inkml:definitions>
  <inkml:trace contextRef="#ctx0" brushRef="#br0">3 1 2144,'0'0'0,"0"0"648,0 0-520,0 0-488,0 0 360,-2 0-512,2 0-8,0 0 136,0 0 160,0 0 96,0 0 32,0 0 96,0 0-72,0 0-536,0 0 608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9T05:24:20.162"/>
    </inkml:context>
    <inkml:brush xml:id="br0">
      <inkml:brushProperty name="width" value="0.5" units="cm"/>
      <inkml:brushProperty name="height" value="0.5" units="cm"/>
      <inkml:brushProperty name="color" value="#FFFFFF"/>
    </inkml:brush>
  </inkml:definitions>
  <inkml:trace contextRef="#ctx0" brushRef="#br0">822 384 1000,'0'0'0,"0"0"0,0 0 128,0 0-80,0 0-32,-1 0 8,-1-2 0,0 2 8,2 0-32,-3-2 32,1 2-24,-1-2-8,0 2-8,0-2 8,0 2 0,3 0 0,-4 0-8,-4 0 0,5 0-8,-7 0 16,2 0-8,-1 1 16,9-1-8,-11 2 24,-2 2-16,-5 5 16,-2-6 16,-2 7 16,1-2 32,21-8-88,-21 9 88,-1 0-8,2 0 0,-1 0 8,0 1-8,1-2 8,20-8-88,-18 11 88,-1-1-16,0 0 8,0 0 8,-1 0 0,-1-1 16,21-9-104,-21 10 80,0-1-8,0 1 0,0-1-16,1 0 0,2 0-16,18-9-40,-19 9 24,1-1-24,1 1 0,2-2 0,-1 1 8,1-4 0,15-4-8,-15 10 0,3-7-16,3 6 0,-1-6 8,6 0 8,-5 0 8,9-3-8,-2 3-8,-1-1-8,2-1 0,0 0 0,0 0-24,0 0 8,1-1 32,0 1-32,0 0-32,0 0 8,2-1 32,0 0 40,1 0 48,-3 0-64,10-2 96,-1 0 8,1-6-8,3 5 8,9-12-16,9-2-16,-31 17-72,36-20 32,5-3-24,2-1-16,-2 1 16,1 0 8,-5 1 24,-37 22-40,35-22 24,-1 3 0,-1-1 8,1 0-8,1 3 8,-4-1 24,-31 18-56,30-18 64,0 0-24,-3 2 16,1 1-16,0 0 8,-2 1 24,-26 14-72,26-13 64,-1-1-32,0 2 8,-2 0 0,-2 0 0,-21 12-40,20-10 64,0 1-8,-2 0-32,0 0 16,-4 6 8,-2-8 0,-1 8 32,-11 3-80,9-8 72,-6 6 0,0 0 25,0 0 47,0 2 40,-3 0-184,2 0 280,-2 0 72,0 0 72,0 0 40,2 0-16,-2 0-64,0 0-384,0 0 320,0 0-88,0 0-88,-1 0-32,-2 0-48,0 0-8,0 0 0,3 0-56,-4 0 40,0 0-24,-5 0-16,6 2 8,-8 1 0,11-3-8,-11 4 8,-2 5-8,-12 2-32,-8 4-24,-5 4 32,-5 0-8,43-19 32,-42 19 0,2-1 16,2-1-40,4-4 24,5-1-32,3-2 16,26-10 16,-23 9-8,1 1 8,0-1 0,2-1-8,4 0 16,0-5 0,16-3-8,-15 9 8,2-6 8,2 0-24,2 0-8,5-1 48,-6 0 0,10-2-32,-3 2 24,0-1 24,0 0-8,2-1-16,0 0 32,0 1 0,1-1-56,0 1 16,0 0-16,0-1-56,0 1-64,0-1-48,2 0-80,-2 0 248,3 0-280,0 0 8,0 0 48,0 0 80,6 0 112,-1-2 64,-8 2-32,9-8 32,4 5 0,9-14-40,8-1 0,5-4 32,4 0 0,-39 22-24,37-22 24,-3 2 0,-1 2-32,-1 1 8,-2 1 16,0 1 0,-30 15-16,29-15 16,-2-1 8,1-1-16,-2 1 0,1 1 40,-2 0-16,-25 15-32,22-12 32,-1-1 8,-1 1-16,-2 1 8,-4 1 24,-1 1 24,-13 9-80,10-7 96,-1 4 32,-6-8-8,6 9 40,-9-1 56,2 1 32,-2 2-248,2-2 280,-2 0 24,0 2-39,0 0-41,0 0-32,0 0-56,0 0-136,0 0 96,0 0-72,-1 0-48,-2 0-40,0 0-24,-5 0 0,8 0 88,-4 0-104,-8 0-80,0 2-129,-8 7-79,-16 5 8,-14 5 80,50-19 304,-58 25-168,-2 1 80,3-1 24,6-1 8,2-1 32,5-2-8,44-21 32,-40 20-16,1-2 16,3-3-40,1-3 16,4 1 16,1 0-8,30-13 16,-28 13 0,3 0 0,-1-1-32,2-2-24,0 2 24,1-1 8,23-11 24,-22 11 0,5-3 0,0-4-8,3 4-16,2-5 16,2 0 24,10-3-16,-4 3 32,0-2-8,1 0-24,1-1-32,1 0-48,0 1-72,1-1 152,0 0-264,0 0-120,0 0-120,0 1-48,0-1 56,0 0 95,0 0 401,2 0-216,1 0 128,7 0 80,-2-2 48,3 1 16,2-7-8,-13 8-48,17-3 40,9-10-16,9 0-24,3-2 0,1 1 16,-3 3-8,-36 11-8,36-11 24,-3 1-24,1 1 0,-1 1 0,1 0 16,-3 0 16,-31 8-32,33-8 24,-1 5 9,0-8-25,1 8 0,-2-8 8,-1 8 8,-30 3-24,27-8 16,1 6-8,-2-1-16,-2 0 0,0 1 16,-1 0 0,-23 2-8,19-2-8,-2 0 8,-2 2-32,-2 0-16,-3 1 7,-2 1 9,-8-2 32,3 3-48,5-1-16,-8 1-8,3-1-16,-1 1 24,0 1 8,-2-4 56,0 3-24,0 0 8,0 1 48,0 0 48,0 5 32,-3-5 32,3-4-144,-8 10 137,-2 0-25,-7 5-16,-7 4-8,-6 4-8,-6 3 8,36-26-88,-38 29 80,-1-1-24,-1 2-16,-1-1 8,1-1-8,-2 1 24,42-29-64,-40 28 80,0 0-40,1 1 0,0-1-8,1 1-24,0-3 0,38-26-8,-36 27 16,2-1-64,2-1-8,-1 2 16,3-3 0,2-3-8,28-21 48,-24 20-56,4-3-8,4-3-32,3 0 8,5-5-16,4 1-40,4-10 144,-3 4-176,1 5-25,1-6-31,1 0 32,0 0 56,2 1 56,-2-4 88,8 3-8,-5-1 32,10-1 24,-2 0 16,1 0 16,3-1 24,-15 0-104,20-3 104,11-10 0,11-2-24,8-5 8,4-5 8,1-2-15,-55 27-81,56-28 104,-1-1-56,-4 0 8,1 1 8,-1 0 8,-1 2 32,-50 26-104,52-29 96,-1 2 0,0-1-8,1 0-32,-2 1 16,1 2 16,-51 25-88,48-26 88,0 1 0,1 2-8,-4-1 0,0 1 0,-1 3 24,-44 20-104,41-19 96,0 0-16,-4 2-16,0 1-8,-4 1-24,1 2 16,-34 13-48,29-11 48,-4 0-48,-3 3 8,-3 1 0,-6 4 0,-2-5 16,-11 8-24,8 0 32,-8-2 0,2 2 48,-2 0 96,0 0 128,0 0 88,0 0-392,-1 0 392,0 0-40,-1 0-64,0 0-72,0 0-40,-1 0-48,3 0-128,-9 0 56,1 1-40,-2 2-8,-6 1-24,-17 9-8,-20 6-8,53-19 32,-70 27-72,-8 4-32,0 3 0,3-2 32,5 0 0,6-2 72,64-30 0,-64 28-8,3-1-24,-1-1 48,3-1-8,3 2 0,0-2 0,56-25-8,-54 27-48,1-1-40,2 0 8,0 1 0,2-2 16,2 0 0,47-25 64,-45 26-104,1 0 0,3-3-8,1-2 32,2-1 8,2-2 16,36-18 56,-34 15-80,4 0-8,4-3 8,2 1 16,3-2 24,1-2 0,20-9 40,-16 9-56,2-1-16,2-5-16,2 1 56,7-1-8,0 0 8,3-3 32,-3 2-56,2-1-96,0 0-56,1-1-88,0 0-80,2 0-56,-2 0 432,0 0-424,2 0 96,-2 1 152,3-1 200,6 0 96,-1 0 48,-8 0-168,12-3 144,3-5-72,13-1 0,14-5-8,10-3-8,6-3 8,-58 20-64,62-20 64,-2 0-24,-1 0 16,-2-1 0,1 0-48,-3 2 32,-55 19-40,56-22 32,-1 0-16,0 1 40,1-1 8,0 1-24,0 1 16,-56 20-56,55-20 56,1-1-32,-1 0 8,0-1 0,-1 1-40,-1 0 16,-53 21-8,54-20 32,-1 1-16,-1-2 48,0 1-8,1-1 0,-1 2 16,-52 19-72,50-20 72,3 0-16,-4 1-8,0-1 8,1 2-48,-2 0 16,-48 18-24,44-16 8,0 1-32,-2 2 40,-2 0 0,-2 3 0,-2 0 8,-36 10-24,31-9 16,2 2-48,-5 4 0,-1-6 0,-3 9 8,-5-8 16,-19 8 8,17 0-8,-3 0-40,-2 0 0,-3-2-8,-6 2-16,0 0-8,-3 0 80,3 0-64,-2 0 8,-1 0 40,0 0 56,0 0 24,0 0-64,0 0 80,0 0 40,-1 1 0,0 0 40,-1 1 24,-2 1 0,4-3-184,-12 4 168,0 6-32,-8-1-72,-19 10 0,-17 9-16,-14 5 16,70-33-64,-71 36 88,4-1 32,3-3 40,2-2 56,1-3 32,1 2 16,60-29-264,-62 28 232,-1 0-32,1 1-79,-1 0-25,0 2-24,-1-3-32,64-28-40,-63 32 24,-2-1 24,1 3-16,-3 1-8,1-1 0,-2 0-40,68-34 16,-67 32-48,1 2 24,0-1-40,3 0-24,3 0 48,-1-1-8,61-32 48,-57 32-49,2-3 49,3 0-48,0-3 16,4 1 16,1 0-16,47-27 32,-45 26-56,4-2 8,3 0-24,4-5-8,1 1 0,4-1-8,29-19 88,-27 19-88,3-3 24,5 0 0,4-3-24,1-1 16,2-3 0,12-9 72,-8 9-80,4-6 8,-4 5-48,6-6-40,0 1-64,1 0-40,1-3 264,0 2-296,0 0 8,2-1 8,0 0 56,0 1 112,0 0 72,-2-2 40,3 2 72,5 0 0,-5 0 0,9-1 32,-1 0-24,7-1 72,-18 0-152,29-3 152,15-10-16,12-2-16,9-3-40,4-6 24,1-2-24,-70 26-80,70-26 96,-6-1-24,2 1-16,0 1-32,2-3 24,-1 1 16,-67 27-64,67-29 72,2-1 0,2-2-16,-1 0-32,2 0-8,-1-2 40,-71 34-56,70-32 32,1-3 0,-1 3 16,0-2-24,0 1 48,2 1 0,-72 32-72,69-31 64,1-1 8,0-3-32,-2 3 0,0 0 16,2 3 8,-70 29-64,67-29 88,0 1 0,1 2-56,-2-1-40,1 2-8,-1 2 8,-66 23 8,65-23 32,-1 1 8,0 2-16,0-1 0,-3 3 16,-2 0 0,-59 18-40,58-14 32,-2-1-8,0 2-24,-3-1-8,0 3 8,-1 0-8,-52 11 8,52-9 24,-4-1 0,0 2-24,-3 0 0,-2 6 8,-2-8-16,-41 10 8,36-2 16,1-1 0,-4 1-32,0-1-8,-5 1 16,-2 0 0,-26 2 8,23 0 8,-5 0 0,-1 0-32,-3 0-8,-2 0-16,-3 1 8,-9-1 40,3 1-48,7 0-8,-8 0-40,-1 1 16,1-1 32,-2 0 24,0-1 24,0 1 8,0 0 8,0 0 8,-1 0 16,0 0 40,0 0 56,1-1-136,0 1 176,-3 2 24,-1 0 1,-6 1-9,0 5 8,-2-5 8,12-4-208,-16 12 208,-11 2 0,-12 5-24,-5 3 0,-3-1 24,1-1-16,46-20-192,-44 20 200,2-2-24,1-1-64,-1 0 0,0 0-16,-3 0 40,45-17-136,-49 18 152,-2 1-24,-2 2-8,-5 0-24,-2 1 0,-3 3-16,63-25-80,-64 24 80,-3 3-24,1-1-48,-1 1 24,-2 0 0,2 0 8,67-27-40,-66 27 56,0-2-16,2-1-16,2 0-8,1-2 0,0 1 0,61-23-16,-58 23 0,0 0 0,0 0-16,1 1 0,0-1 32,0 1-48,57-24 32,-55 23 0,0 0-16,2-1-8,0 0 48,1-2 8,3 0 0,49-20-32,-49 21 32,2 0-40,1-2-48,1 0 48,1 0 40,2-2 0,42-17-32,-44 16 40,4 2-24,-1-1-56,1 0-8,0-1 24,4-1 8,36-15 16,-37 17-24,5-2-16,0-3-8,4 1 8,-2-3-16,5 1 56,25-11 0,-23 11-8,2-2-32,2-1 32,3-4-32,2 7 16,1-3 16,13-8 8,-14 3-32,3 5-8,2-5-40,1 5 24,0-5 0,5 0-16,3-3 72,-8 3-72,5 1-24,0-1-40,-1 0 0,1 0 8,0 0 24,3-3 104,-2 2-96,0 0-8,1 0-24,0 0 16,0 0-32,0-1 8,1-1 136,0 1-160,0 0-48,0 0-72,2 0-32,0 0-56,0 0-40,-2-1 408,2 0-481,0 0-87,0 0-40,0 0 136,0 0 248,1 0 232,-3 0-8,10 0 192,-2 0 32,3 0-96,7-2-32,9-8-16,9-1-8,-36 11-72,44-13 96,3-2-40,3 1-32,0-3 8,-2 2 16,-1-1-8,-47 16-40,50-17 48,-2 0-32,-1 0 0,0-4-24,1 1 16,-1-1 0,-47 21-8,50-22 16,-1-2 16,3 1 0,1-1 24,0-1 8,5-1 0,-58 26-64,57-27 64,3-2-48,2 3-8,-1-1 8,2-2-16,0 0 32,-63 29-32,65-28 56,-1 1-40,2-1 32,3 0 8,-1 0 0,0 0 8,-68 28-64,68-26 56,-1 1-40,0-1 8,1 0 40,-2-1-8,-1 0 32,-65 27-88,63-27 32,0 3 0,0 0 0,-3 3 8,0 0 25,-3 0-41,-57 21-24,56-18 24,1-2-24,-2 1-40,-1 3 40,-1 0-8,-1-2 32,-52 18-24,53-15 32,-1-1-24,-1 0 8,0 1 0,-2 0 0,1 0-8,-50 15-8,49-15 24,1 2-40,-2-1 24,1 1 24,-4-1-24,1 4-8,-46 10 0,41-11-8,-1 0-48,0 4 24,-2-1 16,-1 5-16,-3-8 24,-34 11 8,30-2 0,-1-1-40,-3-6 16,-1 9-1,-1-2-23,-3-1 32,-21 3 16,19-2-8,-2 0-32,-2 2 16,-4 0-8,0 0 8,-3 0 0,-8 0 24,3 0-40,6 0-48,-7 0 0,0 1 16,1 0-16,-1 0 16,-2-1 72,0 2-72,2-1-40,-2 0 0,0 0 8,0 0 24,0 0 40,0-1 40,0 1-8,0 2 0,0 0 8,-1 0 8,-2 5-16,-1-5 24,4-3-16,-8 10 8,5-3-16,-7 3 0,-1 3 16,-1 1 0,-2 2 16,14-16-24,-14 15 24,-2-1-16,0 1 16,0 0 24,-1 1 0,17-16-48,-19 15 72,0-1-8,0 1-24,0-1 8,0 0 32,-1 0-24,20-14-56,-22 13 80,-2 1 0,-3 0-40,0 1-8,-4 0 0,1 2 8,30-17-40,-32 17 64,0-1-8,-1 0-24,-1-2-24,-2 2 32,0 0-16,36-16-24,-37 16 56,-1 0 33,-3 1-49,-1 2 16,-2 1-32,1-2-8,43-18-16,-48 18 56,2-1-24,-1 1-32,-3-1 0,1-1 8,-1 1-16,50-17 8,-52 18 8,-2 1 16,-2 1-48,-2 0 48,-2 0 0,-2 1-8,62-21-16,-61 20 24,-1 1-16,0 2-40,-1-2-8,1 1 24,-1 1 16,63-23 0,-60 21 8,1 0 16,1 0-24,1 1-24,2-2 24,2 0-24,53-20 24,-51 20-24,2-2 0,1-1-16,5 1 8,-2-1 16,5 0-16,40-17 32,-42 17-24,5 0 16,-1 0-16,2-2-9,-1-2 50,2 1-25,35-14 8,-36 13-9,3 1 18,-1 0-42,1-1-7,-3-3 40,4 3-16,32-13 16,-35 14-16,5 0 16,0 0-56,1-1 0,0 0 32,1-1 0,28-12 24,-27 12-8,1 0-8,1-1-24,4 0 0,-3 0 24,3 0 8,21-11 8,-22 11 16,4-2 8,-2 0-24,2 0-8,1-5 0,1 8-16,16-12 24,-14 7 0,2 1 8,1-4-40,1 0-16,2 0-8,6-1-24,2-3 80,-4 3-80,1 0-40,1-2-56,1 0-80,0 0-40,1 0-64,0-1 360,0 1-392,0 0 24,0 0 88,0 0 128,3 0 152,0 0 104,-3-1-104,9 1 120,-1 0-16,2 0-40,3 0-24,5-1-8,7 0 0,-25 0-32,34-9-8,4 6 16,5-10-24,1 2-16,2-1 48,0 1 0,-46 11-16,47-14 24,4-1 0,1-2-8,0 1-16,4-4 16,1 0 8,-57 20-24,56-21 32,2 1-8,1-4-32,2 1 8,1 0-8,1-1 16,-63 24-8,63-24 32,4 1 8,-2-2-16,0-1 8,2 0 16,-2 0-16,-65 26-32,67-26 72,-2 2-8,1-1-8,-2 1 16,0 0 16,3-1 0,-67 25-88,63-24 96,1 1-24,-1 1-24,0-1 0,-2 2 48,0-2 32,-61 23-128,60-22 152,-1 0 24,1 1-64,0 0-16,0 0 8,-1 2-48,-59 19-56,59-20 72,-1 0-32,-1 1-64,1 1 0,0 1 8,-1-1 8,-57 18 8,57-18 24,-3 1 0,2-2-32,-1 0-8,0 0 16,-4 1 0,-51 18 0,49-16-40,-1 1-8,-3 1-24,-3 2-8,-2 2 48,-4 1 24,-36 9 8,34-10 0,-3 7-8,-2-9-8,-3 9-16,-3-8 16,-1 9 32,-22 2-16,20-9 8,-2 9-8,-3-2-24,0-1 0,-2 3 8,-2-2 16,-11 2 0,9 0 0,-6 0-32,4 0-16,-7 0 8,2 0-8,0 0 16,-2 0 32,0 0-16,0 0 0,0 0 24,2 0 8,-2 0 16,0 0-32,0 0 40,0 0 0,0 0 0,-3 0-16,-4 0 16,-1 3-8,8-3-32,-10 3 16,-3 6-16,-4-5-8,-10 11 0,-13 1 16,-8 4 8,48-20-16,-53 22 24,1 0-24,2 0-16,1 0 24,-1 0 48,2 1 0,48-23-56,-50 21 72,-2 1-32,-1 0-40,0 0-8,-2 0 16,-1 2-24,56-24 16,-54 23 0,0 2-16,0-1 8,0 0 32,2-2 0,-1 1 8,53-23-32,-51 23 8,2-1-8,-1 1-24,0 1 0,-1-1 8,2 1 0,49-24 16,-50 25-8,2-2-24,0 2-32,-2-1 72,2-1-8,1 0 24,47-23-24,-49 24 56,3-1-64,0 2-8,0-1 16,1-1-8,1-2-8,44-21 16,-43 21 16,0-1-48,1-1 8,2 2 8,-1 0-8,3-1 24,38-20 0,-38 20 0,2-1-16,-1 1 8,1-2-16,1 0 16,2 0 0,33-18 8,-31 18 8,2-3-32,1 2 0,1-2 40,2 0-8,1-2 48,24-13-56,-22 12 32,3-1-48,2 0-8,2-2 8,2 0 16,3 0 8,10-9-8,-8 3 16,6 5-48,-2-6-16,1 1 16,0-1-16,2-1 24,1-1 24,-1 1-64,1 0-40,0-1-24,0 0-8,0 1-16,0-1 56,0 0 96,0 1-8,2-1 48,1 0 80,7 0 56,-1 0-56,2-2 16,-11 2-136,14-3 96,12-11-48,11 0 0,10-6-16,3-1-24,1-2-8,-51 23 0,50-24-8,1 0-32,-2 2 40,1-1 32,1-2 0,0 2 16,-51 23-48,52-26 56,3 1-40,1-1-24,0 0 32,2 0-24,1-1 40,-59 27-40,61-27 40,-1 2-64,1-3 0,-1 0 16,1-1 24,-2 1 48,-59 28-64,61-27 56,0 2 0,0 0 0,-2 1 24,0 0 24,-1-1 8,-58 25-112,57-23 80,-1 2 9,-1 0-17,0 2 24,-2 0 24,-3-1-16,-50 20-104,50-17 80,-1 1-40,-2 1-8,-2 2-8,0-1 16,-4 2-48,-41 12 8,41-12-32,-3 2-16,-1 0 0,-5 8 48,-1-11 0,-4 11 16,-27 2-16,26-9 0,-3 9-32,-2-2 0,-4 0-8,-2 2 0,-3 0 0,-12 0 40,10 0-32,-7 0-64,6 0 24,-9 1-41,0 0-23,0 0 16,0-1 120,0 1-120,0 0 8,0 0 72,0 0 72,-1 0 0,0 1 48,1-2-80,-4 3 64,-7 0-56,0 5 24,-3-4-16,-14 9-16,-11 3 16,39-16-16,-46 19 32,-7 2-24,2-1 64,-1 2-16,3-1 16,0 0 1,49-21-73,-49 20 24,-2 1-40,-1 0 0,1 1 0,-2 0 16,1 3 8,52-25-8,-53 23 0,-3 3 32,0-2-24,-3 0 40,2 3-16,1 0-32,56-27 0,-58 25 8,2 1-24,-3-2-8,4-1 16,1-1-8,1 0 0,53-22 16,-53 22 32,4-1-24,1 0 16,1-1 16,1-1-40,4-2 24,42-17-24,-42 18 24,3-1-40,0 0 8,3-2 8,1 0-16,35-15 16,-30 13 16,-1 0 0,3-1-48,3-1 16,1 1 16,3-1-8,21-11 8,-18 9-8,2-1 16,1-4-40,3 4 8,3-6 16,1 1-32,8-3 40,-3 3-8,0 0-40,2-2-33,0 0-15,0 0-16,1-1-16,0 0 128,0 1-144,0 0-16,0 0 8,0 0 88,0 0 96,2 0 80,-2-1-112,9 2 152,-1-1-16,2 0-32,3 0-16,5-1 8,11-3-24,-29 3-72,42-11 72,7-1-24,5-1-48,2-3 0,-3 1 17,-1-1-1,-52 16-16,50-15 24,0 0-16,1 0-24,-1-1-16,0 1 40,1-1-8,-51 16 0,51-17 8,0 1 32,1 0-40,-1 0 8,2 2 40,1-3-32,-54 17-16,53-17 40,0 0 0,0 1-40,-2 1-40,0 0 8,-1 0 8,-50 15 24,49-14-32,-1 1 72,-3-1-24,-1-1-16,-3 0 32,2-1-8,-43 16-24,42-14 24,-2-1 24,-3 1-40,-2 1 16,-2 1 24,-3 2-24,-30 10-24,29-10 48,-4 1-16,-1 6-16,-5-9 0,-3 9 32,-1 0-24,-15 3-24,11-8 16,-1 8 16,-7 0-80,0-2 24,0 2 8,-1 0-16,-2 0 32,0 0-8,0 0 0,0 0-8,-1 0-16,0 0 8,0 0 0,1 0 24,-2 0-32,-2 1-16,-7 2-16,-1 1-8,-4 6 16,-15 3 16,31-13 40,-52 20-8,-12 5 0,-5 4-16,2-2 0,2-1 7,3-2 1,62-24 16,-61 21 0,3 0-8,-2-1 32,-2 1 1,-1 0-1,-1 3 32,64-24-56,-65 24 16,-3 0-16,1-1-16,0 2-24,-1-3 24,6 2-8,62-24 24,-60 23 40,1-3 16,3 1-32,0-1 16,4-1-48,4 0 16,48-19-8,-49 19 24,5 0-24,-1-2-8,3 0-16,3-3-16,2 1 32,37-15 8,-33 16-24,-1-4 48,5 1-72,1-1 16,3-3 48,5 0 0,20-9-16,-19 4 64,2 5-8,3-7-56,3 1 16,4 0 48,4-1 32,3-2-96,-3 1 184,0-1 8,2 0 0,1 0-8,0 0-24,0-2-56,0 2-104,0-2 0,0 2-128,2-2-96,0-1-32,7-6 64,-2 0 40,-7 9 152,12-11-88,11-12 40,12-10-8,9-9 64,5-2-24,-1 1 40,-48 43-24,45-42 16,-1 4 8,0 0-8,0 4 8,0-2-16,-1 1 8,-43 35-16,44-36 24,0 1-16,1-3 0,0 3-32,0-4 16,-2 2 8,-43 37 0,45-40 24,-3 3 8,3 0-24,-3 2 8,1-1-8,0 1 8,-43 35-16,43-36 8,1 2-8,-3-1 0,-2 3-16,0 0 8,-3 1 8,-36 31 0,35-29-16,0 1-40,-2 2-16,-2 1 8,-3 1 16,-3 1 48,-25 23 0,25-22 24,-5-2-8,-2 2 0,-2 3 0,-4 1 8,-2 3 32,-10 15-56,2-13 80,6 4-16,-8-1 0,0 7-40,0-8-24,-2 8-32,2 3 32,-4-9-56,-5 6-64,1-6-48,-3 6-8,-1-5-25,-1 6 17,13 2 184,-16-2-168,-4 0 8,-7 2 40,-6 0 48,-7 2 24,-5 8 40,45-10 8,-52 11-32,-2 1 8,-2 3-8,-1 0 16,-3 3 8,3 1 8,57-19 0,-57 21 0,2-2-16,-2 4-32,-1 1 24,0-1 8,-2 2 16,60-25 0,-58 24 32,-2 1-32,-1 0 0,-1 3 0,1-1 0,-2 2-8,63-29 8,-62 30-8,1 0-24,-2 0 8,0 2 8,2 0 48,0-1 0,61-31-32,-61 32 40,1 1-32,0-2-40,2 1 8,1-1-8,1-1 24,56-30 8,-54 31 0,2-1-8,1-1-16,2-2 8,0-2 0,4-2 24,45-23-8,-44 23 0,1-1-8,2-2-16,2 0 0,4-3 8,5-1 16,30-16 0,-27 13 8,7-1-24,4-8 8,5 4 8,8-8 8,1 1 24,2-1-32,-1 1 0,1-1-80,0 0-88,0 0-32,3 0 8,0 0 104,-3 0 88,3 0 16,6 0 64,-6 0 40,8 0 16,1 0-32,2-2 24,-14 2-128,24-12 88,20-4-32,19-9-8,8-4-8,0-2 8,-6 0-8,-65 31-40,62-27 32,-4 0-16,-3 2-8,5-3 32,-3 0 0,1-1 16,-58 29-56,61-32 48,2 2-24,2-3 0,3-1 16,1 0 0,1-2 16,-70 36-56,73-36 40,0 0-16,1-1-8,2-1 40,0 1-16,1 0 16,-77 37-56,77-34 40,-1-1-40,-2 2 24,1 0 24,-3 0 16,0-2 8,-72 35-72,71-33 40,-2 0-24,0 5 8,-2-1 0,-4 2-24,-2 3 8,-61 24-8,56-26 8,0 4-24,-4 4 24,-4-2 0,-4 4-24,-2 1 16,-42 15 0,37-12 0,-4 2-32,-3 3 0,-6-1 16,-3 6 8,-6-1 0,-15 3 8,12-3-32,-9 1-40,6 2-40,-9 0 8,0 0 0,0 0-8,0 0 112,0 0-72,-2 1-8,-1 0 64,0 1 32,-4 0-8,4 1 16,3-3-24,-9 4 0,-2 6-24,-5-2 16,-18 9 16,-19 10 0,-16 6 8,69-33-16,-74 37 24,1-1-48,3-1 64,3-5 8,3 1-16,-2 0 64,66-31-96,-69 33 32,-3 2-40,1 0 8,-4 1-16,-1 0-24,-1 2 32,77-38 8,-78 39-8,-1 3-40,-1-2 48,-1 2 0,0 0 8,3 1 24,78-43-32,-79 43 8,4 0-48,2 0-8,1-1 16,5-2-8,3 1 40,64-41 0,-60 37-8,5-2-32,4-5 8,7-1-16,5-2 0,5-2 8,34-25 40,-29 23-32,3 0-24,5-4-24,2-2 16,6 1-32,2-4 24,11-14 72,-9 12-56,6-3-40,0-2-24,0-4 16,1 6-56,2-7 32,0-2 128,0 4-104,3-1 8,6 0 96,-6 0 48,7 0 32,-10-3-80,9 3 144,1-1-8,1-1-8,4 0-16,5-1-8,7-3 0,-27 3-104,36-13 96,8-1 0,8-2-48,4-2-16,2-2 0,3-2-8,-61 22-24,59-21 56,1 0-24,-3 0-8,-1 2-8,1-1 0,-2 0 24,-55 20-40,56-20 32,-2 2 16,1 1-32,-1-1 0,-1 1 8,-2 1 0,-51 16-24,49-16 40,0 0-8,-4 1-64,0-1 0,-5 3 32,-2-1 0,-38 14 0,37-13 48,-4 2 16,-3 3-48,-4-1 0,-5 6 16,-2-5 0,-19 8-32,14-2 16,-1 0-8,-4 1-32,-6 1-8,0-2 8,-1 2 8,-2 0 16,0 0 24,0 0 16,0 0 0,0 0 32,0 0 56,-1 1-8,1-1-120,-1 1 96,-1 0-40,-6 2-56,-2 1-24,-3 6 16,-8 0-16,21-10 24,-37 19-56,-15 7 40,-8 3-8,-2 0 32,1-2 24,2-2-8,59-25-24,-57 24 0,0-3-8,6 1-16,-1 1 0,-2-1 32,2 1-8,52-23 0,-53 22-8,0 3-8,-1-2-32,1 3-16,-1 0 48,0 0 40,54-26-24,-54 26 16,1-2 40,2 3-56,0 0-64,1-2 24,3 0-8,47-25 48,-46 24-32,3-2-8,3 1 0,1-1-24,6-1 0,2-2 56,31-19 8,-28 18-8,4-4 8,1 0-8,3-4-56,2 2 8,3-3-32,15-9 88,-14 9-72,3-6-32,2 7-16,1-7-48,5 1-80,0-1-200,3-3 448,-2 3-848,1 0-272,0-1-97,1 0 137,0 1 328,0 0 280,0-3 472,2 4-280,1-1 88,0 1 16,6-1-888,-9-3 1064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9T05:27:01.926"/>
    </inkml:context>
    <inkml:brush xml:id="br0">
      <inkml:brushProperty name="width" value="0.5" units="cm"/>
      <inkml:brushProperty name="height" value="0.5" units="cm"/>
      <inkml:brushProperty name="color" value="#FFFFFF"/>
    </inkml:brush>
  </inkml:definitions>
  <inkml:trace contextRef="#ctx0" brushRef="#br0">454 427 152,'0'0'0,"0"0"24,0 0-16,0 0-8,0 0 8,0 0-8,0 0-8,2 0 16,-2 0-16,0 0 16,0 0-8,2 0 0,-2 1 8,0-1-8,0 1-8,0 0 16,0 0-8,0-1 0,0 1 0,0-1 8,0 1-8,0 0 0,0 0 0,0-1 0,-1 1 8,0 0 0,0 0-8,0-1 0,0 2 0,0 1 0,1-3 0,-1 3 0,0 5 0,0-5 0,-1 7 0,0-2-8,-1 1 8,3-9 0,-3 10 8,0 2-8,-5 0 0,5 0-8,-1 0 8,-3 0 8,7-12-8,-2 12 0,-1 0 0,-1-1 0,1 0-8,0 0 0,0-1 8,3-10 0,-3 10 8,0-1-8,0 0 0,0-1 0,1-1 0,0-3 0,2-4 0,-2 9-8,0-6 8,1 1 0,0-1 0,0 0 0,0 0 8,1-3-8,-1 3 0,0 0 0,0 0 0,0 0 0,1 0 0,0 0-8,0-3 8,0 3 0,0 0 8,0 0-16,0 0 8,0-1 0,0 1 0,0-3 0,0 2 0,0-1 8,0 2-8,0-1-8,0 1 8,0-1 0,0-2 0,0 2 0,0 0 0,0-1 8,2 0-16,-2 0 8,2 0 0,-2-1 0,2 1 8,0 0-8,0-1 8,1 0-8,5 0 8,-6-2-8,-2 2 0,10-3 8,-7-5-8,8 6 8,-1-8 0,3-1 0,3-3-8,-16 14 0,16-16 16,0-1-8,1 1-8,-1-3 8,0 0 0,1 0 0,-17 19-8,15-17 16,0 0-8,0 1 0,2 0 0,0 2 0,-1 1 0,-16 13-8,17-15 16,-1 1-8,0 0 8,-2 0-16,1 1 8,0 0 0,-15 13-8,15-13 16,0 0 0,-2 1-8,0 1-8,1 1 0,-1 0 0,-13 10 0,12-8 0,-2 5 16,-2-6-16,-5 7 16,8-1 0,-9 0-8,-2 3-8,3-3 16,0 1 16,0 2 24,-1 0 32,0 0 32,-2 0 8,0 0-128,0 0 128,0 0-8,0 0-24,0 0-24,0 0-16,-1 0-24,1 0-32,-1 1 0,-1 0-16,0 0-24,0 0-8,0 1 8,-1 1 8,3-3 32,-3 3-16,-1 6 8,-5 0-16,2 2-16,-4 5-8,-6 8-8,17-24 56,-19 27-48,0 1 8,0-1 0,0-1 0,1-3 16,1-1 8,17-22 16,-17 21-8,-1-2-8,1 1-8,-2 0 0,1-2 8,-1-2 8,19-16 8,-19 17-16,-1-1 8,1 0-8,0 0 0,-1-2 0,2 2 8,18-16 8,-19 14 0,2 0-8,1-2 0,1-4 16,4 1 0,0-5-8,11-4 0,-10 10 8,6-7-16,-6 0 0,7 0-8,-1 0-24,1-1-16,3-2 56,-3 2-80,1 0 0,1-1 0,0 0 24,1 0 24,0 0 8,0-1 24,0 0-8,0 0 0,2 0 0,1 0 0,0-2 8,5 2 8,-8 0-8,2-3 8,7 0 0,-6-5-8,8 6-8,-2-8 16,1 0-8,-10 10 0,15-14 8,2-4 0,2-3-8,0 0 8,-1-1-8,0-1 8,-18 23-8,17-23 16,1 1-8,-1-3-8,1-1 8,0-1 8,0-1-8,-18 28-8,16-28 16,1 2 0,0-3 0,-2 2 16,-1-1-8,-2 2 24,-12 26-48,13-23 56,-1 0 0,-1 1 24,-2 2 16,-6 1 24,8 3 24,-11 16-144,2-16 152,0 3 8,1 3 0,0 1 8,-1 0 16,0 6 40,-2 3-224,0-8 240,0 6 24,0 0 8,0 0-16,0 2 0,-1-2-56,1 2-200,-1 0 128,0-2-56,-1 2-48,0 0-72,-1 0-24,1 0-160,2 0 232,-3 1-512,-5 1-56,0 2 80,-1 4 144,-2-4 224,-1 9 96,12-13 24,-18 13-8,-5 6 8,-4 2-16,0 2 16,-2-1 16,2 1 8,27-23-24,-25 21 16,2-1 0,3 0-16,1 0-8,2 0 0,-1 0-16,18-20 24,-17 21-8,1 0-24,1-2-16,-1 3-8,-1 1-8,1 1 8,16-24 56,-14 26-72,2-1 0,1-2-8,0-1 8,0-2 16,2-1-8,9-19 64,-9 18-72,6-1 0,-6 0 0,8-2 0,-2-1 24,1-2 8,2-12 40,-1 12-32,1-2 16,0-1 0,2-5 8,1 5 8,5-6-16,-8-3 16,2 3-8,8-1 0,-7 0 0,8-1 8,-8-1 0,9 0 0,-12 0 0,8-2 8,1-1 0,1-9-8,4 0 8,4-6-8,4-5 16,-22 23-16,22-28 8,3-2-8,-1-2 8,0-1 8,0-1-8,0-2 24,-24 36-32,21-36 24,2-1 0,1 4 8,1-1 0,-2 2 8,-1-1 8,-22 33-48,24-32 56,-4 1-16,1 1 0,-1 1 8,-2 1-8,1 1 0,-19 27-40,19-23 32,-2 1-16,1 2 0,-3 1-8,-1 3-8,-2 0 16,-12 16-16,11-12 8,-2 4-16,-1 5 8,-6-5-8,5 8 0,-7-2 24,0 2-16,0 0 8,0 0 8,0 0 24,0 0-8,0 0 24,0 0-16,0 0-232,-1 0 432,0 1-176,-1 0 0,0 2 8,-7 6-32,1-1-16,8-8-24,-10 11-8,-3 3-16,-10 11 8,-7 8 8,-4 6 8,1 0 8,33-39-8,-33 37 24,2-3-8,2-3 0,0-4 16,3 1-24,-3-1-8,29-27 0,-26 28-8,3-2-24,0-1 0,-2 1 8,3 3-8,0 1-8,22-30 40,-22 30-56,3-2-16,1 0-8,-1-2 8,2 1 0,4 0 16,13-27 56,-13 27-64,2-2 0,0-1 16,1-1 8,0-1-16,6-2 24,4-20 32,-9 19-40,6-1-8,1-4 16,0 2 0,1-4 8,1 0 16,0-12 8,0 8-8,0-4-8,2 5 0,5-7 0,-5 0 8,6-1 0,-8-1 8,2 1 8,7 0-8,-7-1 0,7 0 8,-6-3-8,10-6 8,-13 9-8,10-9 8,3-4 0,8-10 8,6-7 8,2-7 8,3-1 8,-32 38-40,31-40 56,-1 0-8,1 1-8,-2 2 16,4 0-16,-33 37-40,31-36 48,0-1-8,0 0-16,-1-1-8,-2 4 8,2-2-8,0 5 0,-30 31-16,29-31 32,-1 1-32,1 1 16,-2 3 0,-2 2 8,-25 24-24,24-23 24,-3 2 0,-1 3-8,-2 3-16,-2 3 8,-4 3 8,-12 9-16,10-3 16,-2-7 8,-5 10-24,0-2 0,0 2 24,-1 0 16,-2 0-40,0 0 104,0 0 32,0 0 8,0 0 48,0 1-8,0 0-8,0-1-176,-1 1 152,0 1 0,-2 1 16,0 1 24,-6 6 24,6-1-48,3-9-168,-11 12 104,-3 5-64,-9 12-64,-6 6-16,-4 6 24,-2-1 16,35-40 0,-33 37 8,3-4 32,1-2-24,0-1 0,1-3 24,2 1-48,26-28 8,-28 27 24,2 0-24,-4 0-16,1-3 0,-1 0-8,1-1-8,29-23 32,-26 22-40,-1 2 0,1-2-24,2-1 16,2-1 0,2-3 0,20-17 48,-16 14-64,2 0-24,2-4-64,1 1-56,3-2-64,5-1-56,3-8 328,-4 3-368,1 5 16,2-7 40,1 0 72,0 0 88,0 0 64,0-1 88,2 0-40,0 0 24,0 0 16,1 0-8,0 0 16,8-8 0,-11 8-8,8-3 0,2-10 16,3 0 0,9-9 0,4-8 0,2-3 8,-28 33-24,29-37 24,1 1 16,-2 1-8,1 3 24,-2 0 0,1-3 8,-28 35-64,26-32 72,0-2 8,-1 5-16,1-2-8,-2 2 0,1 3 8,-25 26-64,27-27 64,-1 2-16,-1 1 0,0 2-24,-3 0-8,1 5 24,-23 17-40,22-19 32,-3 3 8,0 2-32,-3 3-8,-1 1-8,-2 7-16,-13 3 24,10-8-8,-1 6-24,-1 0 8,-6 2 0,1 0 8,-1 0 16,-2 0 0,0 1 16,0 0 8,0 0 16,0 0 32,0 1 40,0 0 72,0-2-184,-1 3 232,-2 6 40,-5-1 0,0 2-32,-2 3-56,-7 9-56,17-22-128,-27 30 72,-5 9-40,-4 3-24,0 2-16,-2-3 24,3-2 0,35-39-16,-32 33 32,0 1 8,2-2-32,2 0 0,0-3 0,2-1-16,26-28 8,-26 25-8,2-2-32,1 2-32,1-2-24,2-1-40,5 0-64,15-22 200,-14 20-240,3-4-56,1 0-32,6-3 0,-5 0 16,8-2 48,1-11 264,-1 9-216,0-5 64,1 0 56,3 0 40,5-1 32,-5 0 24,-3-3 0,12 1 0,-3 0 8,1-1-8,1 0 0,2-3 8,6-10 8,-19 13-16,26-16 16,5-5-8,5-3 16,2-5-8,1-2 24,-1 1 0,-38 30-40,36-30 32,0 2 24,-1 1-8,0-1 16,1 2 16,0-5 0,-36 31-80,36-28 104,3-4-16,-2 4-8,2 0 16,0 2 0,-1 1 0,-38 25-96,38-24 104,-2 0-24,-1 3-8,-3 1 0,-2 1 0,-2 3 0,-28 16-72,25-15 72,-1 4-24,-3 0-24,-4 8-8,-3-7-8,-2 8-8,-12 2 0,8 0 16,-5-2-16,0 2 8,-1 0 48,-2 1 72,0 0 88,0-1-216,-1 1 328,0 0 24,-1 1 24,0-1 16,-1 2-48,-1 0 8,4-3-352,-10 4 265,1 7-105,-4-1-112,-13 14-88,-17 14 8,-9 10-48,52-48 80,-56 49-40,2-2-8,3-7-8,4-4 40,2-2 0,1-2 0,44-32 16,-40 31 32,-1-5-16,5-1-40,1 1 24,1-2-32,2 0-24,32-24 56,-32 25-48,1-1-41,1 0-39,5 1-40,-1-1-88,4-1-80,22-23 336,-19 18-440,2 0-24,1-3-48,4-2 40,3-3 80,1-2 48,8-8 344,-1 3-264,-1 0 64,1 0 56,1-2 56,2-1 56,5 0 24,-7 0 8,3 0 0,6 0 8,-6 0-8,9 0 8,-1-3-8,3-8 8,-14 11-8,19-11 8,12-10 0,8-8 0,9-6 8,1-3 16,0 1 16,-49 37-48,45-36 64,-2 2 0,-1 1 16,1 3 0,1-2 16,-1 4 8,-43 28-104,45-30 104,-1 0 0,-2 0-8,2-1 8,-4 2 0,-1 3 8,-39 26-112,41-27 104,-2 3-24,0 0-32,-1 1 16,-1 1 8,-4 3-16,-33 19-56,34-17 80,-3 0-32,-3 4-8,-1 2 0,-7 3-16,-1 0 8,-19 8-32,15-3 0,-1 0-8,-4 0 0,-2 3-8,-6 0 0,0 0 32,-2 0-16,0 0 48,0 1 48,0 1 120,-1-1 112,-2 1 56,1 0 96,2-2-480,-2 2 488,-1 1-71,-6 1-89,1 5-152,-4 0-112,-7 5-96,19-14 32,-35 24-48,-15 9-56,-7 7 16,-1 0 16,1-1 24,4-8 64,53-31-16,-54 30-16,5-2 16,2-2 0,-1-1 8,0-1 40,-1-3-24,49-21-24,-49 23-24,0 1-16,0 1-16,-2 4-8,3-2-16,-1 4-73,49-31 153,-51 30-224,3 0-56,0 1-8,1-2 16,2-1 48,1-1 48,44-27 176,-41 23-200,3-1 16,4-3-24,4 0 0,5-5 16,2 0-16,23-14 208,-18 10-224,4-2-16,3-5 8,7 0 24,-4 0 32,8-3 176,-1 2-144,1-2 144,-1 1-120,1-1 32,2 0 24,1 0 32,0-2 24,5-1 8,-8 3 0,2-3 0,6-5 0,0 0 0,3-2 8,3-3 8,11-10 16,-25 23-32,33-33 64,8-5 16,2-4 16,1 1 24,-2 1-8,-2 3 40,-40 37-152,39-35 152,-1 1 0,1-1 0,1 2-16,1 0 0,-1 0 16,-40 33-152,40-34 152,0 0-16,1 1 8,2 1-16,-2 2-24,4 0-8,-45 30-96,42-29 88,1 0-32,-2 0-8,-3 4 0,-2 0 0,-1 2-8,-35 23-40,30-22 40,0 3-24,-5 0 8,-1 4-8,-4 2 8,-4 3-8,-16 10-16,11-8 16,-3 6 32,-6-1 96,0 1 200,-2 2 168,0 0 153,0 0-665,0 0 672,-1 0-88,-1 0-80,-1 1-72,0-1 8,3 0-440,-3 0 336,0 0-80,0 1-120,-5 1-216,-1 1-160,-4 6-72,13-9 312,-21 11-328,-20 11 136,-17 13 64,-6 4 56,2 2 24,3-3-48,59-38 96,-57 38-48,3-4 16,3-1-24,4 0 40,1-3-16,3 2 16,43-32 16,-42 30-8,2 2-8,0-3-8,1 1-16,3-2 0,1 2-16,35-30 56,-32 28-80,-2-1-88,2 3-96,-1-3-48,4-2-40,2 0 32,27-25 320,-24 23-297,1-5 41,4 0-32,1-3 8,3-3 40,3-2 8,12-10 232,-10 3-208,3 4 40,4-6 8,-5 1 16,7 1 56,1-2-8,0-1 96,0 0-80,0 0-8,2 0-16,0 0-8,0-2-24,-2 0-8,0 2 144,3-3-112,5-6 40,-6-1 48,12-3 24,4-13 16,9-10-8,-27 36-8,32-44 24,3 0 16,0 0-8,1 5 16,-1 4-24,0 1 16,-35 34-40,33-33 40,-1 1-8,1-1 0,-1 2-8,2 1 0,-1 2-8,-33 28-16,34-26 16,-4 0 8,1 3-8,-2-1-8,-1 2 16,0 3-8,-28 19-16,25-16 24,-1 1 8,-1 2-32,-5 1 16,0 3-16,-5 1 0,-13 8 0,10-2 8,-1 0-8,-7 0 0,1 2 16,-1 0 48,-2 0 72,0 0-136,0 0 240,0 1 88,0 0 80,-1-1 24,1 0-8,-1 1 8,1-1-432,-1 1 417,-2 2 31,0 0-40,-5 5-72,5-5-48,-8 8-104,11-11-184,-10 11 136,-10 11-80,-15 12-64,-7 12-40,-4 7-40,1 0 16,45-53 72,-45 54-56,5-4-56,-2-4 40,1-2-16,3-3 0,0-1 16,38-40 72,-36 40-80,-1-1-24,1-1-8,-1-2 0,4 1-8,0-2-24,33-35 144,-31 36-192,3-3-24,1 0-88,3-2-25,2-3-63,3 1 16,19-29 376,-17 26-416,5-2-24,2-3 24,2-3-8,5-2 48,0-2 64,3-14 312,-4 11-264,2-2 64,2-5 48,0 6 56,2-7 40,1 0 24,-3-3 32,8 2-16,-5 0 24,7-1-16,-3-1 8,1 0 8,2 0 8,-10 0-16,14-8 32,6-4 8,8-8 0,9-7 16,4-6 16,6-6 0,-47 39-72,49-40 104,0-1 0,0 1-8,-1 2 8,-1 0 8,1 1 0,-48 37-112,48-37 120,3 0 0,0-1 16,0 1-8,2-2 40,2 1 0,-55 38-168,57-38 152,1 1 8,-1-1-48,-1 3-8,0-1 8,-1 1 0,-55 35-112,53-35 112,-1 3 8,-1 1 0,-1 1 0,-2 3 32,-3 2-24,-45 25-128,44-25 144,-4 5-16,-2-1-16,-1 3 16,-4 2-48,-3 4 8,-30 12-88,25-12 64,-2 3-16,-3 1-16,-2 0-8,-3 6-8,-2 0-8,-13 2-8,10 0-16,-7 0-8,0 0-8,0 0 16,-3 0 32,0 1 40,0-1-56,0 2 121,0 0 39,-1 0 40,0 0 24,0 0 32,-1 0 80,2-2-336,-3 3 400,-5 1 32,4 6-48,-8-1-120,-3 4-88,-15 16-128,30-29-48,-47 43-16,-15 15-40,-4 4-40,2-3 32,5-5-8,1-4 0,58-50 72,-57 47-40,-4-1-24,3-1 24,0-4 40,0 4 16,2-5-32,56-40 16,-58 39 8,3 1-40,-1-3-8,2 1 0,2-1-16,3 1 24,49-38 32,-46 36-48,2-1 8,4-2 24,2 0-24,4-5 24,4-3-8,30-25 24,-26 22-8,3-4-40,4-1-24,2-1 0,4-2-40,3-2-32,10-12 144,-8 10-168,5-6-40,-5 5-64,7-6-56,0 0 0,0-2-17,1-1 345,0 1-360,0-1 0,2 0-32,0 0 0,0 0 16,-2 0 16,0 0 360,2 0-288,0 0 88,0-1 96,0-1 120,6-1 48,-5-7 48,-3 10-112,12-9 112,0-3-32,10-10 0,10-8 16,9-10 40,5-5 24,-46 45-160,52-47 184,-1 0-16,1 1-16,3 0 0,-1 1-16,1 2 0,-55 43-136,60-49 136,1 2-64,2 0-16,3-3 8,-1 2-40,1 0 32,-66 48-56,68-47 72,1-1-8,-2 2 0,2-1-8,-1 3 8,-3 0 16,-65 44-80,66-42 104,-3 1-24,-1 2-8,-4 2 1,-1 0-1,-3 2 32,-54 35-104,54-32 120,-4 1 8,-2 4 32,-1 0 0,-3 4 8,-3 4 48,-41 19-216,38-18 192,-6 4-48,-2 2-16,-4 3-56,-6 6-24,-2 0-24,-18 3-24,13-2 16,-4 2-32,-7 1-32,1 1 8,-1 1 0,-2 0 32,0-3 8,0 4 8,-1 0 0,-1-1 24,-1 5 56,-1-6 128,1 2 176,3-4-392,-3 9 464,-6 0-32,-2 5-136,-15 16-168,-23 24-72,-20 21-40,69-75-16,-79 86-40,4-8-48,7-10-40,2-1-56,-1-4 16,-2 0 48,69-63 120,-69 59-128,0-2 48,-2-3 16,1 0 16,1-4 8,0-2 16,69-48 24,-69 47-16,5-2-40,-2-3 40,5 1 8,3 0 0,1-4 16,57-39-8,-51 39-8,1-3-8,5-4 8,4-4 0,6-3-8,6-1 0,29-24 16,-21 20-16,4-2-64,4-6-56,5-8-128,5 5-216,2-8-256,1-1 736,0 1-1041,0 0-143,3-1 144,6 0 296,-6 0 352,6 0 256,-9 0 136,3 0 0,9-2 72,-9 2 8,10-2-16,0-1-16,7-9 24,-20 12-72,34-21 80,13-12 16,9-9 40,3-4 40,0-1 24,-2 1 16,-57 46-216,53-44 208,-3 3 0,2 0-24,2 1 8,0 0 0,1-4-24,-55 44-168,59-42 160,-2-1-24,1 1-8,-1 0 32,-1-1 0,3 2 40,-59 41-200,55-43 208,1 2-32,-1 0 25,-2 0-1,-1 1-32,-52 40-168,51-36 200,0 0-40,-3 5-32,-2-2-8,-2 3-24,-2 1-16,-42 29-80,38-25 32,-2 2 24,-4 1-48,-4 4 8,-1 1 56,-4 3-24,-23 14-48,18-11 80,-2 2 0,-5 6-80,-3 0 16,-6 1 0,0 2 40,-2 0-56,0 0 128,0 0 120,0 1 40,-1 0 56,-2 0-8,0 1-72,3-2-264,-2 1 192,0 0-40,0 0-32,-1 2-24,-1 1 16,-7 7-32,11-11-80,-12 11 80,-11 11-40,-22 21-64,-17 18-64,-8 9-56,2-1-40,68-69 184,-62 62-208,5-8 0,1 2 0,-3-5 32,4-4 56,1 2-32,54-49 152,-56 46-80,6-1 24,-1-1-32,3-3 48,0-1-16,3-1 0,45-39 56,-43 35-32,1-1 8,3 1-40,1-5 16,3 2 0,6-2-32,29-30 80,-30 29-96,5-4-32,1-3-56,2-1-24,5-4-32,1-1-16,16-16 256,-13 13-256,3-2-48,2-2-48,5-6-73,0 1-63,1-1-80,2-3 568,0 1-608,0 0 56,2-1 80,1 0 128,0-2 168,5 0 104,-8 2 72,2-2 8,7-1 56,2-7-8,3 1-16,7-5 0,16-14 0,-37 28-40,49-37 48,6-9 24,5-3 16,-4 2 48,-2 4 48,-2 2 0,-52 41-184,53-42 192,-1 2 24,2-3-8,-1 1-16,2 0 24,0 0-24,-55 42-192,55-42 192,-1 0 0,3 2-24,-2-1 16,0 4 0,-1-2 0,-54 39-184,53-36 216,-2 0-31,-1 4-33,-2 2-32,-3 0 0,-2 4 16,-43 26-136,40-26 152,-1 5-16,-4 1-16,-4 3-40,1 2 0,-4 3-16,-28 12-64,24-8 72,-3 5-16,-5 0-56,-5 0 0,-2 3-24,-7 0-16,-2 0 40,3 0-16,-1 1 8,-2 0 48,0 1 48,-1 0 72,-1 0 64,2-2-224,-2 2 272,1 0 40,-1-1 32,-1 2 48,-1 1 24,-6 6-56,10-10-360,-10 10 280,-10 12-144,-18 19-88,-19 20-72,-10 16-24,-1-1-24,68-76 72,-61 69-88,1-4-16,3-5-40,-4 1 24,-1-2 0,1-2 16,61-57 104,-61 55-96,3-1 32,3-3-24,-3-1-16,5 3 24,-1-4-48,54-49 128,-51 49-104,2-1-8,1-3-56,4-1-16,1 1-56,5-4-40,38-41 280,-37 41-312,6-6-32,0 0-16,3-6-8,6-1-8,3-2-49,19-26 425,-14 20-472,4-3-72,7-5-32,-1-2 24,3-2 48,0-5 88,1-3 416,0 3-296,3-1 104,5 0 96,-5-1 72,9-1 40,-1 0 40,-11 0-56,11 0 56,1-2 0,0-1 8,4-9 16,5-2 40,8-9 56,-29 23-176,37-30 240,4-9 56,4-2 48,-1 0 24,2 1-8,-3-2-16,-43 42-344,43-40 320,1 0-24,0-2-24,1 4 8,2-4 17,2 3-17,-49 39-280,51-43 248,2-1-40,1 0-72,1 0 0,0 2-24,0 1-24,-55 41-88,56-38 88,-3-1-32,3 4 0,-4 0 0,-2 4 0,-1 2-16,-49 29-40,45-27 64,-3 5-32,-3-1-24,-3 5 0,-5 4-8,-3 3 8,-28 11-8,22-8-8,-4 6-8,-2-1-24,-7 1-16,-6 2 16,4 0-16,-7 0 56,0 0-40,0 1 24,0 1 64,0 0 88,-2-1 64,-1 2 64,3-3-264,-3 1 320,1 1 32,0-1 16,-1 2 48,0 1-48,-6 6-48,9-10-320,-9 9 248,-2 4-112,-14 16-96,-15 14-23,-12 16-58,-7 7 1,59-66 40,-58 62-16,4-2-48,4-7 0,-1 0 8,4-4 0,-2 0 8,49-49 48,-49 47-16,0 0-24,2-2-24,-2 2 24,2-1 0,-2 0 0,49-46 40,-49 45-56,1-1-24,3 0-32,-1 1-16,3-2 0,0 1 40,43-44 88,-41 44-128,5-2-8,-1 0-16,3-6-16,3 0 64,2-4-8,29-32 112,-26 32-96,3-3-24,4-6-40,3 1 0,5-5-48,3-4-88,8-15 296,-2 11-424,0-3-208,1-4-233,1 0-79,0-1 104,3 0 248,-3-3 592,3 1-296,7 0 208,-3 0 144,4-1 88,0 0 32,1 0 8,-12 0-184,14-3 192,6-8 8,7-5 24,9-6 24,7-11 64,4-4-32,-47 37-280,49-43 288,0 0-8,-1 0-64,0 1 41,-2 2-33,2-3 8,-48 43-232,45-39 232,2-3-64,-2 3 8,0 0-16,-2-1-8,2-1 40,-45 41-192,43-38 152,-2 0-16,-2 3-24,0-1-24,-3 3 16,0 0-16,-36 33-88,33-30 80,-3 3-24,-3 2 8,-1 4 0,-2 1 0,-4 4-8,-20 16-56,17-12 64,-6 2-32,-3 7 32,-8 0 88,2 1 144,-2 2 120,0 0-416,0 0 440,-2 0 8,-1 1-87,-1 0-33,0 0-40,0 0 40,4-1-328,-3 1 288,-1-1-48,-5 1-16,0 2-152,-2 6-128,-8 2-32,19-11 88,-41 27-160,-21 17 0,-12 10 64,2 0-8,6-4 48,5-4 32,61-46 24,-57 41-32,-1-2 8,1 1-24,1-2 32,-1-2-48,2 0 72,55-36-8,-56 37 8,1 1-64,2 1-8,-3 1-16,2 0-8,-1-3 48,55-37 40,-53 38-24,0-1-72,1 0-48,1-3 16,2-1-24,2-3 48,47-30 104,-41 26-56,1-3-33,6-4 49,3-5 24,5-4-16,7-7 8,19-3 24,-17 3-8,8-2-32,6-1 24,0 0 8,2-2-96,1-1-96,0 3 200,0-3-424,3-7-304,5 7-208,-6-10-72,6 4 168,-5-3 319,-3 12 521,17-20-224,9-16 176,14-20 72,8-9 24,2 0 8,-1 3 40,-49 62-96,48-57 136,0 4-8,-2 3 25,-1 2 7,4-1-8,-1 4 40,-48 45-192,49-48 184,2 2 8,-2 0-8,2 1-24,0 1 16,-3 3-40,-48 41-136,49-39 128,-2 2-40,-1 2-24,-2 2-8,-4 1 0,-3 4 0,-37 28-56,33-24 48,-3 4-32,-5 4-16,-4 4 16,-5 3 0,-6 6 0,-10 3-16,3-2 40,-1 0 40,0 2 104,-2 0 160,-1 1 112,1-1-456,-3 2 504,-5-1-24,5 0-64,-1 1-15,-4-1 7,6 0-72,2-1-336,-9 3 216,-3 7-136,-7 4-168,-25 20-56,-28 22-24,-12 12-24,84-68 192,-81 64-160,9-6 16,7-7 8,4-3 16,0-2 40,2 0 0,59-46 80,-59 42-40,0 1 16,3-3-25,0-1 1,1 1 40,4 0-8,51-40 16,-49 39-8,1-1-40,4-1-24,2-5-56,2-1-16,6-1 24,34-30 120,-31 25-168,4-1 48,4-6-16,4-4-8,4-6 40,7-6 24,8-2 80,-3 2-64,2-2-16,1 0-112,0-2-96,3 0-144,5-1-192,-8 3 624,2-9-712,7 6 80,-7-8 119,8 2 233,1-5 184,13-16 96,-24 30 0,41-50 56,11-16 24,5-3 56,0 3 8,-3 6 24,-2 7 25,-52 53-193,51-50 168,3 1 24,0 0-8,1 2-16,2 1 24,0-4-64,-57 50-128,58-47 128,-1 0 0,2 0-32,-2 1 40,1 2-16,-1-1-32,-57 45-88,56-40 88,-2-1-8,-2 3-48,-5 4 8,-1 3 0,-5 3-32,-41 28-8,38-26 32,-4 4-16,-6 3-16,-5 2 48,-6 5-24,-4 3 40,-13 9-64,8-3 160,-8 0 152,2 3 224,-2 0 104,-2 0 57,-1 0-17,3 0-680,-8 1 584,5 0-56,-1-1-48,0 0-96,0 0-48,0 0-104,4 0-232,-9 1 40,-2 2-248,-5 5-128,-23 11-24,-27 13 80,-13 9 168,79-41 112,-78 44-40,9-4 8,3-1-24,3-2-24,2 0-8,2 1-16,59-38 104,-60 37-80,2-2 16,1 2-24,1-1 8,-1 1-40,2 0-88,55-37 208,-57 38-304,3 0-96,0 1-113,2 0-79,2 1 0,2-2-32,48-38 624,-47 37-560,5-2 16,0-3 8,5 0 56,-1-4 32,7-3 63,31-25 385,-29 22-304,6-2 40,3-6 16,5-1 48,2-5 56,9-5 40,4-3 104,-4 3-64,2-2-8,2-1-16,0 0-56,3-3-72,5 0-32,-8 3 248,3-10-216,6 7 64,-6-5 80,7 5 64,2-10 16,2-2 16,-14 15-24,31-30 40,15-15-8,13-10-16,1-1 40,-1 2 8,-3 5 8,-56 49-72,56-46 120,-2 2-24,1 1 16,1-2 16,1 1 32,2-3 32,-59 47-192,58-49 224,1 0 16,0-2 16,1 1 32,-1 1 0,-1 1 16,-58 48-304,56-50 297,2 4-49,-4-1-8,0 4-32,-4 3-32,-4 3-8,-46 37-168,45-34 152,-7 3-56,0 0-16,-7 5-16,-4 3-24,-6 3 48,-21 20-88,16-14 88,-5 5-16,-3 6 120,-8 1 120,0 2 112,-1 0 72,1 0-496,-3 0 472,-6 2-88,6 0-96,-5 0 57,4 0-1,-5 1-88,9-3-256,-3 3 176,-11 6-184,-7 6-192,-26 20-24,-30 21 8,-15 13-9,92-69 225,-93 71-208,16-9-8,3-7-24,1 2 0,0-2 96,-3 1 40,76-56 104,-75 54-64,0 1 40,-2-1-40,1-2 8,0 2 16,1-2-8,75-52 48,-72 51-40,-1 0-8,4 2-8,0-3 40,2-1 16,1 0 8,66-49-8,-63 47 8,4-2-16,1-3-56,6-1 0,2-5-8,5-3-16,45-33 88,-41 30-104,5-4 24,4-6-40,7-4-32,3-3 56,5-5-16,17-8 112,-10 3-96,7-2-8,2-1-72,1 0-80,2-3-144,7 0-200,-9 3 600,3-10-753,9 1 49,-2-1 152,-1 1 216,0-1 208,6-6 96,-15 16 32,34-36 8,20-22 32,15-15 16,4-3 24,-4 5 56,-6 10 16,-63 61-152,60-55 160,0-3 8,2 2-24,0 1 8,2-1 24,1-3 16,-65 59-192,65-58 232,0-1 16,-1 2 1,2 1-1,-1 2 8,0 1-24,-65 53-232,62-51 248,-2 0-64,-2 4-40,-2 4 16,-4 1-24,-2 5-16,-50 37-120,46-38 136,-6 5-72,-2 1 0,-7 6 16,-3 3-8,-4 5-24,-24 18-48,19-12 64,-4 2-16,-6 8 48,-7-1 176,-2 3 160,-2 0 72,2 0-504,-8 0 584,4 2-71,-6-1-81,6 1-24,-5 0-80,6 0-48,3-2-280,-9 3 112,-2 5-176,-8 3-160,-26 20-48,-31 20-32,-18 16 24,94-67 280,-95 70-248,14-9-16,2-5 39,2 0 49,-2-1 48,-1-1 48,80-54 80,-80 54-80,2 0 40,1-1-8,1 0 24,3-1 64,-2 1-40,75-53 0,-72 51 8,-1 0-80,2 0 0,3 1 0,3-2 32,3 0 32,62-50 8,-60 48-32,2-2-40,4 0-88,2-6-16,3 1-56,4-4-24,45-37 256,-40 35-296,3-6-40,8-4-8,3-5 40,4-6 0,7-3 80,15-11 224,-10 3-184,9 0 32,1-3 32,0 0-16,1-3-80,2-6-89,-3 9 305,9-3-552,-6-7-24,11-1 104,-5 1 136,0-1 248,8-10 96,-17 21-8,36-44 40,20-23 0,12-12 32,1 0-8,-5 9 32,-7 10 48,-57 60-144,56-59 184,2 2 40,0-1 32,5 1 16,-1 0 8,3-2-16,-65 59-264,68-59 265,-1 0-65,2 1-16,-1 0 24,0 1-80,1 3 56,-69 54-184,69-53 168,-3 3-56,2 1 32,-4 2-32,-2 3-16,-3 4-16,-59 40-80,55-38 88,-5 6-48,-5 3-16,-4 5 16,-6 2-40,-5 7-8,-30 15 8,22-13 8,-6 10-40,-5-4 0,-9 7 8,-2 1-64,0 2 96,0-3-8,-3 2 96,-5 0 48,4 1 200,-7 0 192,3 6 32,-2-1-16,10-8-552,-9 8 352,-4 3-296,-20 15-104,-33 26-40,-30 22-64,-5 6 16,101-80 136,-89 69-152,6-9-8,4-1 64,-3-1 8,0 3 8,82-61 80,-80 57-48,-2-1 8,-1 0 16,1-1 0,2 1 8,2-2-16,78-54 32,-76 54-8,2-2 32,2-2-24,3 1 32,1-1 24,3-1 24,65-49-80,-63 46 80,4 0 0,5-5-64,5-1-16,6-4 24,2-1-8,41-35-16,-35 31 48,5-5-16,4-4-48,7-6-32,5-5-56,6-8-64,8-3 168,-1 3-232,1-3-120,3-2-192,8-1-288,-8 0-80,8-7 199,-11 10 713,10-3-520,2-9 320,-1 4 192,2-1-24,15-14 48,25-21 0,-53 44-16,76-66 8,7-8 32,-3 4-40,-6 11 32,-5 3 24,-1 2-8,-68 54-48,68-56 64,1 4 8,3-1 0,0-1 16,3-3 56,1 0 24,-76 57-168,77-55 193,-1-2 47,1 1 0,-1 1 0,-1 0 40,-1 3-32,-74 52-248,74-55 224,-2 4 40,-1 1-40,-3 0 8,-3 4 16,-3 3-32,-62 43-216,56-42 176,-4 6-32,-3 2-8,-6 6-16,-6 3 8,-6 4-40,-31 21-88,29-17 32,-8 6-8,-6 3-56,-7 8 56,-8-2 48,-1 2 48,1 0-120,-3 1 224,-1 1 48,-6 1-16,7-1 41,-7 1 71,1 1 0,9-4-368,-10 8 288,1-5-160,-6 11-200,-27 18-144,-38 27-16,-28 22-24,108-81 256,-110 83-304,16-14 23,3-5 1,1-2 40,-2 2 136,-1-2 8,93-62 96,-92 64-56,0 0 64,-1-3-80,1 0 8,1-1 24,5-1-8,86-59 48,-84 57-24,4-2 48,3-2 0,1 0-8,2-1 8,3-1 40,71-51-64,-67 49 24,4-1 24,5-3-96,4-2-128,5-2-136,4-3-208,45-38 520,-42 35-696,7-6-200,2-2-208,8-4-89,5-6 137,3-3 256,17-14 800,-12 8-488,4-5 224,7-2 136,1-1 72,3-2 16,8-1 16,-11 3 24,9-12-16,2 2 0,1-2 0,-3 2 0,0 1 8,5-5-8,-14 14 16,32-31 0,21-22-16,16-14 0,5-3-8,-1 4 8,-5 7 0,-68 59 16,67-55-16,6-1-8,0 0-32,6 1-304,-79 55 360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9T05:27:19.156"/>
    </inkml:context>
    <inkml:brush xml:id="br0">
      <inkml:brushProperty name="width" value="0.5" units="cm"/>
      <inkml:brushProperty name="height" value="0.5" units="cm"/>
      <inkml:brushProperty name="color" value="#FFFFFF"/>
    </inkml:brush>
  </inkml:definitions>
  <inkml:trace contextRef="#ctx0" brushRef="#br0">1 1 920,'0'0'0,"0"0"312,0 0-32,0 0-112,0 0-168,0 0 32,0 0-40,0 0-56,0 0-32,0 0 0,0 0-16,0 0 456,0 0-768,2 0 368,-2 0 24,2 0 24,-2 0 32,2 0 40,-2 0-64,0 0 120,0 0 48,2 0 80,-2 0 56,0 0 48,0 0 24,0 0-376,0 0 352,0 0-72,0 0-64,0 0-104,0 0-56,0 0-40,0 0-1048,0 0 2032,0 0-1080,0 0-40,0 0-56,0 0-40,0 0-32,0 0 88,0 0 8,0 0-272,0 0-104,0 0 72,0 0 104,0 0 128,0 0 2360,2 0-4464,-2 0 1848,0 0 480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9T05:32:36.063"/>
    </inkml:context>
    <inkml:brush xml:id="br0">
      <inkml:brushProperty name="width" value="0.49943" units="cm"/>
      <inkml:brushProperty name="height" value="0.49943" units="cm"/>
      <inkml:brushProperty name="color" value="#FFFFFF"/>
    </inkml:brush>
  </inkml:definitions>
  <inkml:trace contextRef="#ctx0" brushRef="#br0">99 90 5385,'0'0'0,"0"0"2216,0 0-2120,-7-5 8,-11-2 16,11 0 16,7 7-136,-19-7 144,15 0-72,-3 1-64,0 1-80,0 0-320,2 1-104,5 4 496,-4-5-472,2 1 40,-1 4 224,1-5 24,0 5-136,-1-5-136,3 5 456,-2 0-560,2-4-121,0 4-47,0-5 24,0 5 88,0-4 192,0 4 424,0 0-280,5 0 64,-5-5-760,0 5 976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9T05:33:15.317"/>
    </inkml:context>
    <inkml:brush xml:id="br0">
      <inkml:brushProperty name="width" value="0.49943" units="cm"/>
      <inkml:brushProperty name="height" value="0.49943" units="cm"/>
      <inkml:brushProperty name="color" value="#FFFFFF"/>
    </inkml:brush>
  </inkml:definitions>
  <inkml:trace contextRef="#ctx0" brushRef="#br0">738 740 1536,'0'0'0,"0"2"264,0-2-264,0 0 224,0 0-88,-3 0-40,1 0-16,0 0 8,2 0-88,-2 0 104,-1 0-24,3 0-32,0 0-32,0 0-24,0 0-16,0 0 24,0-5-32,0 5 0,0 0-16,0 0 24,0 0 16,0 0 8,0 0 24,0 0 0,0 0-8,0 0 16,0 0 16,0 0 8,0 0-256,-2 0 472,2 0-176,-2 0-16,-1 0 8,3 3-24,-2 1-40,2-4-24,-2 7-8,-1 2-8,1 10-8,0-10 0,0 16 24,-1-2 0,3-23 0,-2 23-16,0 9 0,-3 5-16,1 7-8,-1 2 8,0-3-16,5-43 48,-2 46-40,0-2 24,2-3-40,0-4 0,0-3-24,0-2-16,0-32 96,4 30-120,3 0-8,0-2-40,0-1-8,0 1 40,11-3 8,-18-25 128,5 23-88,2-5 40,13 3 0,-15 0 16,16-3 16,-17 0 0,-4-18 16,7 7-8,11 14 8,-13-17-16,2 3 8,0 0 8,0 0 0,-7-7 0,7 7 0,0-5 16,-1 1-16,1-1 0,0-2 16,0 0 8,-7 0-24,7 0 32,0 0 32,0 0-8,0-7 16,-1 0 8,1 0-8,-7 7-72,7-18 64,0 13-24,0-18-16,0 5-24,0-5-8,0 0-8,-7 23 16,7-30-16,11-7 8,-13-9-16,1-2-16,1 0 8,12 0 0,-19 48 32,4-46-32,1 5 8,2-1 8,0 6-8,-3 3 16,1 1 24,-5 32-16,0-27 24,4-1 24,-4 3 24,0 2 8,0 2 40,0 3 72,0 18-192,0-7 296,0-18 112,0 18 104,0-14 16,0 17 0,-2-3-79,2 7-449,-2-19 344,0 15-96,-1-3-144,1 0-64,0-14-40,-1 17-32,3 4 32,-2-19-40,0 13-8,-1-15-24,-1 14 0,-1-16 8,1 16-8,4 7 72,-3-25-56,-1 18-8,-1-16 0,1 16 8,-1-13 40,0 15 16,5 5 0,-4-7 32,2 0 8,-1 0-24,-1 3-8,1-1 0,1 5-8,2 0 0,-5-4 32,1 4 8,2-5 16,-3 5 8,3 0 0,-1 0-16,3 0-48,-4 0 16,-1 0-16,3 0-40,0 0-16,-3 0 0,3 2-24,2-2 80,-5 5-112,1-1-40,1 3-16,-1 0-9,1 2 33,1 10 8,2-19 136,-5 7-96,3 16-8,0-3 16,0 1 32,-3 6-16,3 3 16,2-30 56,-3 32-64,1 3 0,0 4 0,0 0-16,2-2-8,0-3-24,0-34 112,4 35-104,1-3-72,-1 2-32,3 1-48,0 1-40,11 3 24,-18-39 272,5 37-232,16 0 56,-14-3 56,13-2 48,-13 0 32,16-2 8,-23-30 32,7 28-24,16-3 8,-16-2-8,13-2 16,-13-3 8,14-9 16,-21-9-16,5 21 8,13-14 0,-13 11-8,13-16-8,-13 5 8,1-2 8,-6-5-8,7 5 16,12-3 0,-15 0-8,3-2 8,0 0-32,11 0 8,-18 0 8,5-7 0,2 0-8,11-13 16,-13 13 8,13-16-8,-13 4 8,-5 19-16,18-20 8,-13-8-16,15-6 8,-13-7-16,14-5 16,-16-7 0,-5 53 0,6-53 8,1 0 8,0-2-16,-2 0 16,-5 0 0,-3-2 8,3 57-24,-2-56 40,-2 8 0,-3 0 0,0 4 40,0 1 32,-2 4 56,9 39-168,-9-32 256,-1 0 56,-10-1 48,13 4 8,-14 3 8,14 1-80,7 25-296,-18-25 224,11 0-64,-11 4-88,11 2-24,-2 13 0,-10-15-24,19 21-24,-7-5 0,0 1-40,-2-1-72,2 1-104,1-1-72,-4 5-32,10 0 320,-9 0-304,-12 0 72,15 0 56,-15 2 56,14 5 24,-14 0 32,21-7 64,-6 18-48,-15-11 8,12 14 8,-12-12 16,12 19 8,-14-8 16,23-20-8,-9 26 16,-17 6 0,8 0 0,9 2 8,-14 1-8,16 4 16,7-39-32,-18 41 32,13 3-24,-2 2-16,3-3 16,1 3-8,1 2 24,2-48-24,0 46 16,0 5-24,0-3 8,0 2-8,7 1 0,-2-3 8,-5-48 0,6 48-16,15-2-8,-16 0-8,2 0 0,13 0 16,-13-2-16,-7-44 32,21 43-24,-14 1-16,13-5-16,-13-2 8,12-5-8,-15-7 16,-4-25 40,21 25-32,-17-4-8,15-3 8,-15-11 8,3 14 0,12-17 0,-19-4 24,4 7-16,1 0-8,2 0 8,-3-5 8,1 1 16,-1-1 24,-4-2-32,5 0 32,0 0 64,-1 0 64,-4 0 104,5 0 48,-5 0 24,0 0-336,4 0 272,-4-5-56,5-2-56,-5-13-48,5 13-40,-5-18-40,0 25-32,4-23-24,-4-5-24,0-11-24,0-14-72,0-9-24,-2-4-120,2 66 288,-5-64-344,-2-1 16,0 3 32,3 0 104,-3 5 80,2 4 56,5 53 56,-4-50-24,-3 1 8,2 6 24,-2 1 16,3 3 8,-3 3 32,7 36-64,-7-32 80,0 6 24,3 1 56,-3 4 56,0 1 72,0 13 112,7 7-400,-7-28 480,0 21 56,0-15 41,0 15-57,3-12-72,-1 15-80,5 4-368,-4-7 296,-1-12-104,0 19-64,1-6-40,-1 1-56,1 0-8,4 5-24,-5-4 24,1-1-48,-1 1-16,0-1-24,1 5-80,1 0-32,3 0 176,-2 0-312,0 0-120,0 0-72,-1 0-32,1 0-9,0 0 73,2 0 472,-3 2-392,1 5 96,0 0 136,-1 16 88,1-2 24,0 6 48,2-27 0,-5 42 0,1 17 0,-1 15 32,1 11 0,1 4 24,1-2 24,2-87-80,-2 81 96,2-1 0,0-4-16,0 0-8,4 2-16,1 0-24,-5-78-32,7 78 8,11-7-16,-13-7-24,2-2 0,-1-2 8,1-3-16,-7-57 40,19 51-56,-15-3-24,1-7-40,2-2-16,11-4-48,-18-35 184,0 32-256,18-5-40,-13-1 0,2-6 56,0-1 96,0-12 56,11 2 64,-18-9 24,0 7-16,5-1-24,-1-3 16,1-3 0,-1 0 16,-4 0 8,0 0 8,5 0 32,-5 0-16,5-5 8,-5-2 16,4-13 8,-4 20-56,0-19 88,5-4 40,-5-4 40,0-3 48,0-9 64,0-19 32,0 58-312,-5-73 320,-4-10-40,-12-6-80,15 2-72,-15-5-56,14-2-32,7 94-40,-25-99 16,16-2-8,-14 0 0,13-2-24,-15 9 16,16-7 0,9 101 0,-21-90-16,12 10 48,-14 2-16,14 9 0,-19 7 40,19 4-24,9 58-32,-23-50 40,5 2 0,9 9-24,-12 2 8,14 7 32,-11 7 24,18 23-80,-5-18 112,-2 11 24,-2-11-24,0 13-8,0 0 1,2-2-25,7 7-80,-7-4 80,0-1 0,0 1-24,0-1 8,1 5 8,-1-4 0,7 4-72,-5 0 80,0 0 16,1 0-24,-1 0-24,1 0 8,1 2-40,3-2-16,-2 2 16,0 0-32,-1 1-56,1-1-32,2 3-8,0-1 8,0-4 104,0 7-72,0 0 40,0 16 8,0-2 8,0 6 16,0 17 8,0-44-8,7 71 0,16 18 8,-16 12-24,18 5-8,-4 2 16,-1-2-8,-20-106 16,23 107 0,-2-3-8,2-3-16,0-3-16,2-1 16,-6-3 0,-19-94 24,20 94-8,-1-7-24,-12-6 8,15-3-16,-17-3 24,13-1 16,-18-74 0,5 64-16,0-6 40,-1-3-32,1-9 16,-1-3 16,-4-6 24,0-37-48,0 37 72,0-10 8,0-2-8,-2-6-24,2-12 0,-2 11 8,2-18-56,0 2 48,0 3 0,0-3-56,0 1-104,0-1-160,0-2-129,0 0 401,0 0-456,0 0 24,4 0 56,-4 0 88,0-5 88,0-2 48,0 7 152,0-25-72,0 2 24,-2-4 8,-2-8 0,-3-6 16,-12-26-8,19 67 32,-9-87 0,-14-12-24,2-6-8,1-1 0,1 1 16,-6 1 0,25 104 16,-23-103 16,0 4 16,-4 10 8,6 4 16,3 7 32,-3 7 24,21 71-112,-21-69 152,3 0 56,0 5 32,-3 2 80,3 9 48,-1 2 8,19 51-376,-9-43 368,-14 4-71,16 7-89,-13-1-16,13 6-24,-2 6-24,9 21-144,-10-20 128,1 13-16,2-12-56,0 15-8,0-3 0,3 0 8,4 7-56,-5-5 40,1 1 16,1-1-24,-1 5-24,2 0-16,-1-4-48,3 4 56,0 0-120,0 0-80,0 0-104,0 0-24,0 0-16,0 2-17,0-2 361,0 2-320,0 0 48,0 5 72,0 0 112,0 12 64,0-10 48,0-9-24,0 30 32,5-3-32,2 14 0,13 21-24,-13 14 24,19 11 40,-26-87-40,18 92 16,3 2 0,-3-2-8,5 2-16,0-2 8,-3-5 0,-20-87 0,23 90-8,-2-5-8,0 0 8,-1-10-8,1 1 0,0-5-16,-21-71 32,20 67-24,6 2-8,-8-10-16,0-1 16,-11-8 0,14-4 0,-21-46 32,7 42-32,11-6 0,-13-4 8,-1-2 8,1-2 32,0-1 16,-5-27-32,4 19 40,1-12 32,-5 11 16,0-16 64,0 3 48,0-3 40,0-2-240,4 3 272,-4-1 0,5 0 9,-5 0 15,4-2 24,-4 0 0,0 0-320,0 0 240,0 0-120,0-4-112,-2-3-56,-2-14-8,-6 1 48,10 20 8,-18-26-16,9-3 8,-21-22-8,-2-22 0,-5-15 0,3-10-32,34 98 48,-35-104-24,3-1-56,2-1-32,0 1 16,3-1-24,-1 0 64,28 106 56,-27-101-48,2 10 0,2 1 16,-3 10 8,3-3 40,0 7-8,23 76-8,-22-73 24,-1 4 16,0 2 0,2 5 40,12 7 40,-14 3 24,23 52-144,-9-46 160,-12 4 16,14 6 0,0 3-16,-2 8-16,0 4-24,9 21-120,-5-6 72,1-15-40,-1 16-24,0-2-16,3 1 0,0-1-8,2 7 16,-2-5-40,-1 1-48,3-1-48,0 5-40,0-5-48,-2 5-56,2 0 280,0 0-336,0 0-72,0 0-64,0 0 7,0 3 49,0 1 104,0-4 312,0 5-184,0 2 96,0 0 80,7 11 64,0-11 16,0 20 16,-7-27-88,20 26 72,-13 15-16,18 16 16,1 12 16,-1 7 0,0-3 40,-25-73-128,25 78 128,1 1-8,-3-4 8,-3 3-16,1 0-16,0-2-24,-21-76-72,23 76 72,2-3-39,-2-2-9,2 3 0,-2-5-32,0 0 8,-23-69 0,21 62-8,-1-3-32,1-4 15,2-2-31,-2 0-16,-3-5 16,-18-48 56,21 48-72,-3-4 8,0-3-8,-11-9 16,16 3 8,-18-8 16,-5-27 32,18 26-16,-18-6 0,5-1 8,-1-12 32,1 0 32,-5-1 48,0-6-104,0 7 144,0-4 32,4-1 41,-4-2 47,5 0 48,-5 0 16,0 0-328,5 0 328,-5 0-112,0 0-96,0-5-56,-5-2-88,-2-13 16,7 20 8,-20-21 8,13-4-24,-19-5 8,1-21 8,-12-22-56,-2-14 0,39 87 56,-39-94-64,3-3-56,1 3 8,5 2-16,3 10-16,2 1 8,25 81 136,-26-73-120,6-1 0,1 8 8,-1-1 40,-1 5 0,3 5 48,18 57 24,-21-55 0,0 4-24,1 5 24,1 5 56,10 4 8,-14 3 72,23 34-136,-7-28 168,-13 1 0,13 4 48,-3 2 40,1 14-16,2-18 0,7 25-240,-6-4 192,1-3-88,0 0-40,1 0-40,-1 2-16,5 5-8,-4-4 16,-1-1-32,0 1-16,1-3-8,-1 0 0,1 0 0,-1 0 8,5 7 32,-5-7-32,1 0-8,2 0 8,-3 0 32,3 3 0,-1-1 16,3 5-16,-2-4 16,2 4-56,0 0-24,0 0-32,0 0-80,0 0-48,0 0 224,0 0-288,0 0-24,0 2 32,0 3 104,0 1 104,0-6 72,0 23-8,5 3 32,2 13-48,16 30 0,-1 27-8,8 19 16,-30-115 16,30 114 8,2-3-16,-2-17 0,2-7 0,0-9 8,-4-2 0,-28-76 0,25 73 16,0-4-8,-6-5-16,-1-4 8,1-9 8,-13-8 0,-6-43-8,26 42 48,-22-6-8,3-4 0,0-4 24,-2-5 16,-1-5 32,-4-18-112,0 7 144,0 2 16,5-2 16,-5-2 48,0-3 48,0 0-16,0-2-256,0 3 288,4-1-16,-4 0-48,5-2-16,-5 0-80,0 0-128,0 0-72,0-7-88,-2-13-40,-3 1 8,-4-4 32,-9-4 24,18 27 136,-10-35-104,-19-20 32,-1-18-16,-2-14 8,-1-5 32,4 5-16,29 87 64,-28-85-72,0 7 8,3 2-16,0 2 8,0-1 40,2 1 0,23 74 32,-21-76-24,0 5 32,1 2-8,1 5-8,1 2 32,9 2-16,9 60-8,-23-55 24,16 3 8,-11-1-8,11 7-16,0 2 48,-2 5 0,9 39-56,-9-32 56,-1 0 24,1 7-56,2 2-16,0 2 16,3 3-16,4 18-8,-5-7 0,1-12 8,1 15-24,-1-1 0,1 1-8,3-1 8,0 5 16,0-4-16,-2-1-16,2 5-8,-2-5-16,2 5-32,0 0-24,0 0 112,0 0-160,0 0-8,0 0-24,0 3-32,0-1 16,0 3 8,0-5 200,0 4-137,0 1 89,0 2 40,0 11 40,0-9 16,4 21 1,-4-30-49,5 28 48,2 15-24,14 19-16,-15 12-16,22 8-8,-10 5 8,-18-87 8,21 85-32,2 3 0,-2-8-9,2 0-7,0-4 24,-3 0 16,-20-76 8,21 71-16,-3-4 0,1-5 0,-12-5-8,20-4 16,-20-7-8,-7-46 16,23 41 8,-19 0 16,3-4 0,12-3 8,-19-6 8,7-3 24,-7-25-64,4 21 73,-4-3 7,0-11 0,0 14 16,0-19 32,0 3 40,0-5-168,0 4 184,0-1 8,0-1-40,5 0-48,-5 0-48,4-2-64,-4 0 8,0 0-96,5 0-72,-5 0-64,0 0-56,0-4 16,-2-3 32,2 7 240,-5-21-209,-2 14 65,0-20 32,0 2 24,1-1 48,-1-3 8,7 29 32,-7-39-24,-12-12 16,13-6-8,-17-8-8,13 3 16,-10-4 24,20 66-16,-7-67 8,-2 1 0,-1 1-16,-8-1 8,11-1 8,-2 8 40,9 59-48,-9-58 80,0 5 8,0 3 8,-1 2-8,1 4 24,2 0 24,7 44-136,-7-39 177,0 3-1,1 6 16,-1 2-24,0 8-32,2-1-48,5 21-88,-4-7 48,1-16-48,-1 19-8,1-15-8,1 15 16,0-1 32,2 5-32,-2-5 24,-1 1 8,1-1-24,2 5 0,0 0 8,0 0-56,0 0 40,0 0-64,0 0-48,0 0-64,0 0-16,0 0-16,0 0 0,0 0 1168,-2 0-2121,2 3 953,0 1 40,0-2 64,0 3 48,-3 0 56,3-5 0,0 6 32,-2 1 8,0 12 0,0-12 16,-1 16 24,1-14-8,2-9-72,-2 25 88,2-4-8,-3-1-40,1 1-8,0 0-24,-1-1-8,3-20 0,-2 23-16,0 0-24,0 2-8,-1 5-32,1 5-8,-3-1-24,5-34 112,-2 35-128,0-1-24,-1-2-40,-1 0 8,2 0-24,-1 1 0,3-33 208,-2 29-184,0 1 16,-1 0 32,1 0 32,0 0 24,0 0 32,2-30 48,0 27-16,0 1-16,0-3 16,0 0 0,0-4 8,0-3 8,0-18 0,0 7 0,0 11 0,0-15 8,0 4-8,0-3 24,0-1 8,0-3-32,0 2 40,0 0 0,0 0 16,0 1 8,0-3 72,0 0 56,0 0-192,0 0 216,4 0-16,-4-7-64,5 0-40,-5-11-32,4 11-24,-4 7-40,0-30 8,5 5-40,-5-5-32,4-7-24,3-13-32,14-10-24,-21 60 144,5-64-152,15-1-8,-13 3 32,14 5 32,-17 6 40,15 6 16,-19 45 40,4-44-8,17 3 0,-14 2 0,11 0 8,-13 0 0,2 2 16,-7 37-16,18-37 24,-18 3-8,7 2 8,0-1 16,0 4 16,-3 1 8,-4 28-64,5-23 96,0 0 8,-1 2 8,-4 3 40,5 11 16,-5-18 8,0 25-176,0-7 176,0-14-24,0 17-24,0-15-8,0 15-40,0-3-32,0 7-48,0-18 16,-3 13-24,1 0-8,0 1 16,0-1 0,-1 1-32,3 4 32,-2 0-88,0 0-120,-1 0-96,1 0-8,0 0-8,-1 0 48,3 0 272,-2 2-200,0 3 8,0 1 48,-1 13 56,-1-12 24,-1 18 56,5-25 8,-4 21 8,-1 4-8,0 2 16,-2 12 0,1 7 16,-13 12 0,19-58-32,-7 59 40,-2 3 0,-9 0-8,13 0 8,-2-4 0,-2-1-8,9-57-32,-9 51 24,2-3-40,0-5 0,0-1 0,0-1-16,3 0 16,4-41 16,-5 42-16,1-1-24,-1-4 0,0-1-16,3-1-24,0-1-24,2-34 104,-2 32-144,-1 1-24,1-4 24,0-3 32,2-1 32,0-7 32,0-18 48,0 19-40,0-12-24,0 13 16,4-15-16,-4 2 0,5 0-128,-5-7 192,4 6-784,-4-6 784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9T05:33:21.990"/>
    </inkml:context>
    <inkml:brush xml:id="br0">
      <inkml:brushProperty name="width" value="0.49943" units="cm"/>
      <inkml:brushProperty name="height" value="0.49943" units="cm"/>
      <inkml:brushProperty name="color" value="#FFFFFF"/>
    </inkml:brush>
  </inkml:definitions>
  <inkml:trace contextRef="#ctx0" brushRef="#br0">416 1367 1024,'0'0'0,"0"0"0,0 0 120,4-19-48,-4 1-16,5-7-8,-5-8-8,4-12 8,-4 45-48,5-56 56,0-5 16,-1-1 56,1 0 32,-1 4 16,3 3 24,-7 55-200,7-53 224,0 5-16,0 2 8,0 3-8,0 1-40,-3 3-16,-4 39-152,5-34 136,-1 4-24,1 5-8,0 4 8,-5 14 0,0 7-112,4-23 120,-4 19 24,0-1 0,0 0 32,0 1 33,0-1-9,0 5-200,0 0 216,0 0 0,0 0-72,0 0-24,0 0-48,0 0-840,0 0 1496,0 0-800,-2 0-48,0 0 16,-1 0 32,-1 0 24,-1 0 48,1 0 0,-1 0-16,0 0-16,1 3 16,-1-1 0,1 2-16,-3 1-8,0 0-64,0-1-32,0 3-24,0 2-33,0 12 25,0-14 32,0 18 16,1-2 40,-1 2 40,0 10 0,7-35 40,-9 43 0,-12 10-8,14 4-16,-14 5 0,15-4-8,-4 2 8,10-60 24,-9 57-16,0 0 16,0-6 0,0-3-16,-1-2 32,1-2-16,9-44 0,-9 43 8,-9-2 8,11 1-16,0-5 16,-11-8 16,11 1 24,7-30-56,-7 25 80,-2-2 8,-1-2-16,1-12-24,2 12-24,0-16-16,7-5-8,-6 6-32,3 1-16,1 0-120,0-2-184,-1-3-104,3 0-48,0-2 504,0 0-456,0 0 152,0 0 120,0-4 88,0-3 80,0-14 40,0 21-24,0-7 16,7-18 0,0 7-16,0-5 8,0-2 0,0-5 24,-7 30-32,20-39 16,-13-12 16,19-6 8,-8-5 8,-11-3 16,18 1 16,-25 64-80,7-64 112,18 0 40,-18-1 24,12-1 24,-15 4-8,14 2-32,-18 60-160,5-60 112,2 3-32,0 4-40,11 3-32,-13 4 0,2 5 0,-7 41-8,7-35 16,11 1 0,-18 4-16,5 5-8,-1 4 0,1 3 24,-5 18-16,4-7 64,-4-12 56,5 19 64,-5-4 56,0 4 32,4-5 8,-4 5-280,0 0 257,5 0-49,-5 0-64,5 0-72,-5 0-80,0 0-64,0 0 72,0 2-136,0 3-72,0 2-49,0 0-7,0 2 64,0 9 48,0-18 152,-3 7-72,1 16 40,-3-4 16,1 1 8,-1 3 16,1 0 16,4-23-24,-5 23 56,1 0 24,-3 0-8,0 0 8,0 0 0,0 0 16,7-23-96,-9 23 88,0 0 0,-1 0 0,1 0-24,0 0 32,-12 0-23,21-23-73,-6 23 88,-15 0-16,14-1-32,-14-1-24,14 0 8,-13-1-16,20-20-8,-7 21-8,-14 0-8,14-1-24,-13 1-56,13-3 32,-12 1-17,19-19 81,-6 18-88,-4 1 8,-8-1-8,11 0-8,0 1 0,-2-1 16,9-18 80,-9 18-88,0 3 32,2 0-16,0-1 24,0 1 8,0 0 16,7-21 24,-4 20-8,-1 1 0,0 0 0,3-1 0,0-1 0,-1-1 8,3-18 0,-2 9 8,0 12-8,2-17 16,0 3 8,0 0 24,0-2 32,0-5-80,0 4 88,0-1 24,0-1 16,0 0-8,0 1 24,0-1 0,0-2-144,0 0 177,0 0-1,0 0 16,0 0 8,0 0 16,0-7 8,0 7-224,4-7 176,1-11-40,2 11-96,0-18-64,11 2-32,-13-3-72,-5 26 128,20-34-360,-13-10-224,21-8-177,-10-6-63,3-2 152,0 3 152,-21 57 520,18-50-344,0 4 128,1 4 80,-12 6 72,16 1 32,-17 1 16,-6 34 16,21-30 8,-14 0-16,11 3 16,-13 4 8,2 4 0,11 1 8,-18 18-24,0-7 32,7-14 8,-2 17 40,-1-3 72,1 0 112,-1 0 136,-4 7-400,5-7 536,0 3 72,-1-1 16,1 0-15,-5 1-57,4-1-40,-4 5-512,0-4 464,5 4-96,-5-5-64,0 5-64,0-5-48,0 5-48,0 0-144,0-4 112,0 4-48,-2-5-40,-1 5 0,1-4-16,0 4-8,2 0 0,-3-5-16,1 5-48,0 0-48,-3 0-48,1 0 0,-1 0-16,5 0 176,-4 0-200,-1 0 0,0 0-64,1 0 16,-3 2 40,0 5 0,7-7 208,-7 7-128,0 12 0,-2-13 16,0 17 56,0-4 0,-1 1 40,10-20 16,-9 23-16,-11 7 8,10 5-24,-15 6 8,7 0 16,9 1 8,9-42 0,-23 39 8,16 0-8,-14-3-16,14 1-16,-11 0-24,11-3 56,7-34 0,-9 32 0,-10 1-8,13-1 16,-4 2-40,-8 1 0,11-3 24,7-32 8,-7 32-48,-2-2-8,0-1-8,0 1-32,0 2 8,2-2-17,7-30 105,-7 30-120,0-2 0,2-3 0,3-2 16,0-2 0,-1-3 8,3-18 96,-2 7-96,2 13-8,0-15 0,0 2 8,0 0-8,0 0 8,0-7 96,0 2-112,0 0-24,0 1 32,0-1 48,5-2 64,-5 0 80,0 0-88,4 0 160,-4 0 64,5-5 80,-5-2 24,4 1 24,1-15-39,-5 21-313,7-7 256,0-21-56,0 3-88,0-9-72,16-19-16,-17-16-56,-6 69 32,28-76-56,-10 1-24,-11-1-8,18 5 8,-18 2-56,19 9-24,-26 60 160,6-57-273,20 6-127,-19 3-48,13 0 8,-13 2 80,14 2 120,-21 44 240,4-41-144,17 2 72,-16 0 32,2 2 32,11 7 16,-18 1 16,0 29-24,7-23 32,0 0 0,0 4 8,-3 12 40,1-16 48,-1 17 48,-4 6-176,5-7 248,-5-12 72,5 19 72,-5-7 80,4 3 25,-4 4-17,0 0-480,5-5 384,-5 1-112,4-1-112,-4 0-88,0 1-64,0-1-32,0 5 24,0-4-16,0-1-32,0 0-16,0 1-8,0-1-24,-2 1 8,2 4 88,-2 0-120,-1-5-64,1 5-40,0-4-56,0 4-97,-1 0-87,3 0 464,-2 0-480,0 0 24,-1 0 112,3 2 112,-2 0 80,2 3 80,0-5 72,0 7-32,0 2 24,0 11 16,0-1 0,0-1 8,0-18-16,0 23 32,0 2 8,0 1 0,0 1 8,5 1 32,-5-3 16,0 0 48,0-25-144,0 25 184,0 1 32,0-3 40,0 0 8,0 0-8,0 0-40,0-23-216,0 22 184,0-1-72,0 0-32,0-1-32,-3 1-23,3-21-25,-2 21 16,0-1-8,-1 1-32,1 0-9,0-3-7,-3 0-8,5-18 48,-4 21-56,-1 0 0,3-1-32,0 1-16,-3 0-24,3-1-8,2-20 136,-5 21-144,0-3-8,1 3-8,-1-3 0,1 3 0,-1 0 16,5-21 144,-4 18-112,-1 1 24,0-1 32,3 0 8,-3-9 56,3 12 8,2-21-16,-2 5 48,0 2 16,-1 2-24,1-2 16,0-3 0,-1 1-8,3-5-48,0 2 40,0 0 0,0 1-40,0-3 32,0 0 40,0 0-16,0 0-56,0 0 88,0 0-24,0-7-32,0 0 24,0-11-8,0 11-8,0 7-40,0-26 16,0 6 16,0-3-32,5-2 0,-5-8-16,5-6-32,-5 39 48,4-48-72,3-7-16,-2-5-56,2 5-24,-3 5 0,1 4-8,-5 46 176,4-44-136,1 8 40,-1 1 16,-4 5 48,0 3 32,0 6 24,0 21-24,0-18 40,0 13 48,0-13 32,0 18 64,0-7 80,0 2 32,0 5-296,0 0 328,0 0-16,0 0-40,0 0-40,0 0-23,0 0-65,0 0-1641,0 0 3114,0 0-1529,0 0-56,0 0-48,0 0-24,0 0-32,0 0-1537,0 0 3130,0 0-1609,0 0-16,0 0-32,0 0 15,0 0-23,0 0-784,0 0 1672,0 0-944,0 3-24,0-1 0,0 0 56,0 3 32,0-5 136,0 7-104,0 0 32,0 11 0,-4-11 24,-3 16 24,0-5 16,7-18 8,-7 23 0,0 0 8,0 9 8,-11 5-24,11 9 8,-13-3 8,20-43-8,-10 44 8,-10 0-8,13 2 0,-12-3-40,13-4 8,-4 0 0,10-39 32,-9 35-64,0-1-8,2 1-32,0-3-64,0-2-24,0-1-32,7-29 224,-2 28-208,0-3 32,0-4 40,2-3 56,0-11 32,0 14 16,0-21 32,0 4-16,0 3 16,0 0-16,0-2 8,0-3 8,0 0 0,0-2 0,0 3 8,0-3 8,0 0-8,4 0 16,-4 0 8,5 0 16,-5 0-48,0-7 56,4 0 16,-4 0 8,5-14 16,-5 14 24,5-18 8,-5 25-128,0-21 128,4-2 0,-4-4-24,5-7 24,-1-12 0,15-7-8,-19 53-120,4-62 104,15-2-32,-15-3-40,17 0-16,-14-1 8,16-1 0,-23 69-24,7-69 24,18 5-8,-18 4-32,18 5-8,-18 4 8,14 3-8,-21 48 24,6-46-24,13 3-8,-15 6-16,3 5 0,12 4 0,-19 7 8,0 21 40,7-20-24,-1 13-8,-1-11 0,0 18 16,-1-5 16,-4 0 32,0 5-32,5 0 56,-5 0 8,4-4 24,-4 4-8,5 0-16,-5 0-8,0 0-56,0 0 8,0 0-56,0 4-40,0 1-64,0 0-8,0-1-8,0-4 168,0 7-168,0 2 8,-2 10 16,-1-13 8,-1 17 32,-1-13 24,5-10 80,-4 23-56,-1-3 8,0 1 8,-1 9 24,-13 4 8,12 7 0,7-41 8,-20 44 8,13 0-8,-19 2-8,17-3 8,-14-4 8,14 0 0,9-39-8,-23 42 8,16-3 0,-13 0-8,10 4 0,-13-1 0,17-3 8,6-39-8,-21 34 24,14-2-16,0-2 0,-2-7-8,0-2 0,2-12 0,7-9 0,-7 20-8,2-15-16,3 2-16,0 0-8,0 0 0,-1-5 16,3-2 32,-2 2-32,2 1 8,0-3 8,0 0-8,0 0 16,0 0 8,0 0 8,5-5 8,-1 0-16,1-1 16,-1-1-8,1-12 8,-5 19-16,5-4 24,-1-15-8,1 15 0,2-15 0,-1 12 0,1-13 8,-7 20-24,19-7 16,-15-18-8,3 18-8,0-23 8,11 9-8,-13 1 16,-5 20-16,21-28 8,-14-4-8,18-2-8,-18-1 8,18 1 0,-18 2 0,-7 32 0,23-37 0,-16 0 0,13 0-8,-15 3 0,13-1 8,-13 3 8,-5 32-8,7-30 8,0 3-8,0 2 0,-1 6 8,1 1 8,-2 11 0,-5 7-16,5-7 40,-1 0 0,-4 0 8,5 3 24,-5 4-8,4 0 16,-4 0-80,0 0 64,5 0-24,-5 0 0,0 0-8,0 0-56,0 0 24,0 2-64,0 3-24,0 2 16,0 11 24,0-11 24,0 18 16,0-25 8,-2 21-8,-3 4 0,0 3 8,1 8 0,-3 6 8,0 6 16,7-48-24,-7 50 24,0 3-8,0-2 0,1 1 16,1-3-8,0-1 24,5-48-48,-2 46 56,0 0 8,-1 2 0,-1 0 16,2-2 40,-3-2 24,5-44-144,-2 45 160,-3-1 16,0 0 0,1-1 0,-1-1-24,1-3-32,4-39-120,-5 36 56,1-1-48,-1-1-24,0-6-16,3-3-8,0-4-32,2-21 72,-3 23-104,3-3-32,0-10-40,0 12-32,0-15-40,0 12-32,0-19 280,5 2-272,-5 5 40,5-2 64,-5-1 88,4-2 32,1 1 32,-5-3 16,4 0-24,1 0 0,0 0-8,-1 0 16,1 0 16,-1-7 8,-4 7-8,5-7 8,2 0-8,0 0 16,0-14-16,0 17 16,-1-14 8,-6 18-24,7-7 24,0-19 8,0 8 0,0-3 8,0-4 8,0-5 24,-7 30-72,7-39 88,11-4 8,-13-8 0,1 1 24,1-3-8,0 2 32,-7 51-144,7-50 168,0 2 16,0 4 48,-3 3 32,1 2-32,0 4-8,-5 35-224,4-32 192,-4 7-80,5 4-16,-5 14-32,0-13-48,0 15 32,0 5-48,4-5 24,-4 1-56,0 4-40,0-5-96,5 5-96,-5 0-48,0 0 312,0 0-288,0 3 56,0 3 96,0 15 72,0-3 40,0 5-8,0-23 32,0 28-16,0 9 0,0 18 0,0 16 32,0 2 0,0-73-16,0 76 24,0-5 24,0-4-8,0-5 32,0-7 16,0-7 40,0-2 64,0-46-192,0 46 216,0-2 40,0-1 16,0 1 0,0-1-40,0-43-232,0 42 176,0-1-64,0-2-72,0-2-40,0-3-8,0-2-16,0-32 24,5 30-32,-5-2-8,4-3-40,-4-4-24,5-1 0,-1-10-8,-4-10 112,5 25-128,0-16 16,-1 12-40,1-14-8,-5-1 8,4 4-16,-4-10 168,0 6-160,5-1-16,-5-3-8,5 1 40,-5-1 32,4-2 56,-4 0 56,0 0-16,5 0 56,-5-5 48,4-2 40,1-11 32,-1 11-16,-4 7-144,5-25 128,0 0-32,-5-5-48,4-14-16,1-20-8,-1-14-16,-4 78-8,5-87 0,0-5-8,-1-2-16,1 9-8,2 7-8,-3 9-32,-4 69 72,5-64-88,2 4-8,0 5-16,0 2 0,-1 5 16,1 7-8,-7 41 104,19-37-80,-15 7 32,1 2-8,2 6 24,0 1 0,-3 14-16,-4 7 48,5-21-48,-1 21 0,1-4 0,-5-1 8,5 1 24,-5 4 8,0 0 8,4 0 16,-4-5 16,5 5 8,-5 0 32,0 2 48,0 1 16,0-3-136,0 6 104,0 4-8,4 13-32,-4-3-40,0 5 16,0 5-16,0-30-24,0 46 16,0 21 8,0 13-24,0 7 0,0 5 0,0-5 0,0-87 0,0 83 0,5 0 16,-5-5-32,5 2 8,-1-2 0,1 0-8,-5-78 16,4 76 0,1 0 0,2-3-32,0-2 0,0-2-8,-1-5 0,-6-64 40,7 58-48,0-5 0,0-7 0,0-3 0,0-6 24,-3-3 32,-4-34-8,5 26 24,-5-8 8,5-11 8,-5 0 0,4-3 8,-4-1 0,0-3-48,0 2 56,0-2 8,5 0 8,-5 0 8,0 0 32,4 0 16,-4 0-128,0-7 160,0-14 8,0 1-40,0-6 0,0-6-40,0-4-56,0 36-32,0-56 32,0-22-72,-2-13-40,0-8-16,2-2-40,0 0-24,0 101 160,4-92-200,1-2-80,2-2-72,14-3 0,-21 0 48,18 5 104,-18 94 200,5-96-120,1 1 56,15-3 32,-14 8-8,16-2 40,-16 7 8,-7 85-8,25-78 16,-18 5 8,23 6-32,-23 5 16,18 10 8,-18 3 8,-7 49-24,23-36 56,-16 6 40,13 7 72,-15 16 96,2-11 88,11 18 40,-18 0-392,0-5 344,5 5-72,-1 0-64,1 0-32,2 0 24,0 0 16,-7 0-216,7 2 200,-1 1-15,1 4-65,12 2-56,-15 14-24,15-3-56,-19-20 16,4 26-24,17 6-48,-3 16 0,3 14-17,0 9-23,-1 3 8,-20-74 104,21 73-176,-3 0 32,1-1 8,-12-4 16,18 4 80,-18-4 24,-7-68 16,20 72-24,-13-3 32,14-1-8,-17-6-40,3 0 24,12 0 8,-19-62 8,4 62 0,1 0 40,2-4 0,-3-3 16,1-5-8,-5-6 8,0-44-56,0 39 64,0 0-32,0-7-16,0-4-8,0-3 0,0-2-24,0-23 16,5 9-24,-5 12 0,0-17-32,4 1-32,-4-1-64,0-1-96,0-3 248,5 2-296,-5-2-40,4 0 24,-4 0 72,5 0 96,-5-5 80,0 5 64,4-6-32,-4-20 8,5 6-24,-5-6-16,5-1 16,-5-17 0,0 44 48,4-57-40,-4-12 16,0-4-8,0-3 24,0-5-8,5 6 8,-5 75 8,4-78 0,-4 2 0,5-2-8,0 0 8,-1 0 24,1 2 0,-5 76-24,4-73 64,1 6-8,0 7 0,-1 3-8,3 4-8,-2 3 8,-5 50-48,7-51 40,-3 7 16,3 3-24,-2 4 0,-1 3 0,1 6 0,-5 28-32,4-25 24,1 7-16,0 11-16,-1 0 0,1 2-8,-1 1 16,-4 4 0,5 0-16,-5 0-8,5 0-8,-5 0 8,4 0 48,-4 0 40,0 0-64,5 2 80,-1 17-16,1-1-32,-1 9-16,1 8-8,2 15 0,-7-50-8,7 72 8,0 12-24,11 8 0,-13 5 0,2-1 8,11-9 24,-18-87-16,5 85 8,13-4-8,-11-6 0,11-1 0,-13-8-8,2 1 24,-7-67-16,6 64 0,13 1 0,-15 1-8,1-6 0,2-3 16,0-2-8,-7-55 0,7 48-8,-3-4-8,1-3-16,-5-4 32,0 0-32,4-3-8,-4-34 40,0 30-72,0-5-40,0 1-8,5-8 0,-5-9 32,0-9 88,0 19-72,0-19 72,0 4-56,0 1 8,5-1 0,-5-1 8,0-1 16,4-2 16,-4 0 8,5 0 0,-5 0 16,4 0 0,-4-7 8,0-16 24,0 23-48,0-21 40,0-4 16,0-7 8,0-5 16,-2-18 0,-2-21 8,4 76-88,-7-89 80,0-10-16,0-6 8,0-1-8,0 5 40,5 2 0,2 99-104,-5-92 112,3 3 16,2 6 32,-2 1 24,-1 8 40,1 8 0,2 66-224,-2-62 160,-1 2-48,1 9-72,0 3-24,0 7-16,2 0 0,0 41 0,0-35 0,0 3-16,-3 5 8,3 1 16,0 8 16,0 11 8,0 7-32,0-7 48,0 0-16,0 3 24,0-1-24,0 5 0,0-5-16,0 5-16,0 0 16,0 0-8,0 0-16,0 0-24,0 0 8,0 0 64,0 0-136,0 0 48,0 3-8,0 1-16,0 1-16,0 0 16,0-5 72,0 4-48,0 3 40,0 0 40,0 14 24,0-1-16,0 8-8,0-28-32,0 53 24,0 20-24,0 19-8,0 9-8,0 11 0,5 3 16,-5-115 0,4 119-8,1-1-16,0-4 8,2 1-24,-3-7-8,3 2 8,-7-110 40,5 99-40,-1-7-16,-4-5 24,0-7 0,0-4 8,5-5 24,-5-71 0,0 62-8,0-4-8,0-8-8,0-4 16,0-5-8,0-41 16,-3 37 16,1-5 0,0-4 8,-3-8 48,3-10 40,0 8 64,2-18-176,-3 2 232,1 0 16,0 1-80,0-3-56,2 0-80,0 0-56,0 0 24,0 0-48,0 0-32,0 0-16,0-7 32,-3-18 32,1 4 24,2 21 8,-2-25-24,-1-7 32,1-5-16,-3-18-24,-1-23 32,-4-14-48,10 92 48,-7-101-72,1-5-8,-1-2-56,4 1-24,1-4-8,2-1-40,0 112 208,-2-115-208,0 0-8,2 3 24,0 9 64,0 2 56,0 6 32,0 95 40,0-82 16,0 4 16,0 11-8,0 10 32,0 2 32,0 11 32,0 44-120,0-39 192,0 7 80,0 7 88,0 18 72,0-14 104,0 21 33,0 0-569,0-4 568,4 4-64,-4 0-120,0 0-112,0 0-64,0-5-64,0 5-144,0 0 72,0 0-24,5 0-48,-5 0-40,0 0 16,0 0-40,0 0 64,0 0-104,0 0-24,0 2-72,0 1-64,0-1-40,0 0-48,0-2 352,0 2-424,0 1-136,0 1-65,0 1 73,0-1 160,0 3 224,0-7 168,4 7-24,-4 16 56,5-2-8,-5 6-24,0 15 8,4 17-16,-4-59 8,5 76 0,0 9 8,-1 5-16,3 1 16,0-1-8,11-3 16,-18-87-16,5 78 16,2-4 8,0-12-8,0-5-24,11-6 24,-18-3-16,0-48 0,7 43 16,11-1 0,-18-8-8,7 1 24,0-10 0,-2-5 0,-5-20-32,4 10 48,1 8 8,-5-13-40,4-1 16,-4 1 0,0-3 32,0-2-64,5 2 128,-5 1 40,5-1 32,-5 0 32,0-2 88,0 0 73,0 0-393,0 0 424,0 0 0,0-4-88,0-1-48,0 1-64,0-3-64,0 7-160,0-19 112,0 12-64,0-18-40,0 0-40,0-5-16,0-7 0,0 37 48,-3-48-56,-1-12-16,-3-6-48,0-10-40,0-7-8,0-1-40,7 84 208,-4-90-216,1 3 8,1 2 16,0 7 56,-1 0 40,3 9 32,0 69 64,0-62-16,0 14 8,0 9 0,0 9 24,0 5 0,5 6 16,-5 19-32,5-7 40,-5-18 0,4 20 0,-4-1 0,5-1 8,-1 2 16,-4 5-64,0-7 40,5 3 16,-5-1-56,5 0-16,-5 5-8,4 0-24,-4 0 48,0 0-56,5 0-32,-5 0-8,4 0 40,-4 5 80,5 2 56,-5-7-80,4 18 96,1-9-32,2 19-64,0-3-32,14 19-16,-15 16-16,-6-60 64,23 68-96,-16 1 24,14 2-40,-14-2 32,13-2 32,-15-5 16,-5-62 32,18 62 0,-13-7-24,2-2 16,0-5-8,0-2 40,0-3 8,-7-43-32,6 40 48,1-4-40,0-4 16,-2-2 0,-1-7 24,1 0 16,-5-23-64,0 9 64,0 14 8,5-16-32,-5 0 8,0 0-24,0-2-24,0-5 0,4 2-40,-4 0-56,5 0-32,-5 1-56,4-3-32,-4 0-33,0 0 249,5 0-264,-5-5 24,5 1 64,-5-3 88,4-14 56,-4 14 0,0 7 32,5-25-32,-5 0-32,0-5-64,0-12-16,0-15 0,0-14-32,0 71 176,-3-76-144,1 0 32,0-2 24,0 5 32,-1 2 48,1 2 24,2 69-16,-2-67 40,-1 8 24,1 3-16,0 6 40,-1 4 40,1 5 48,2 41-176,-2-37 248,0 7 48,2 10 48,0 13 56,0 0-7,0 2-25,0 5-368,0-4 280,0 4-112,0-5-96,0 5-64,4 0-24,-4 0-8,0 0 24,5 0-40,-5 0-32,4 0-40,-4 2-40,0 1 16,5 3 32,-5-6 104,0 7-64,5 12 8,-5-10-8,4 16 0,-4-4-32,5 4 15,-5-25 81,4 30-88,1 16 0,-1 11-16,3 5 8,0 5 32,0-1 24,-7-66 40,7 69 8,11 2-24,-13 0 16,0-2-16,1-2 16,13-3 32,-19-64-32,0 58 16,7-8 8,0-2-8,-3-2 8,1-4 16,-1-6 24,-4-36-64,0 30 72,5 0-8,-5-7-8,0 0 0,0-14 24,0 14 9,0-23-89,0 5 104,0 1 8,0-1 0,0 0-16,0-3-40,5 0-112,-5-2 56,0 3-168,4-3-80,-4 0-49,5 0 41,-5-5 48,0-2 80,0 7 128,0-23-96,0 5 0,0-5 0,-3-5-24,1-4 8,-2-9 24,4 41 88,-7-53-104,0-7-8,0-9 0,0 1-8,2-8 24,3 0 8,2 76 88,-2-76-88,0 1-16,-1 1 48,1 3 16,2 4 24,0 8 32,0 59-16,0-53-8,0 9 16,0 10 8,5 6 16,-5 10 16,4 11 16,-4 7-64,0-7 80,0 3 48,0-1 48,0 5 48,5-5 56,-5 5-16,0 0-264,4-4 216,-4 4-56,0 0-88,0 0-32,0 2-8,5 0-8,-5-2-24,0 5 24,0 0-16,0 1 0,4 1 0,-4 0-24,5 2-8,-5-9 24,0 10-48,5-1-32,-5 0-8,4 0-8,-4 0-40,5 1-24,-5-10 160,0 9-200,4 0-8,-4 9 32,5-11 32,-5 16 32,5-14 32,-5-9 80,0 23-80,4-2 8,-4 0 0,5-1 8,-5 3 8,4 7 16,-4-30 40,5 32-40,0 7 0,-1 0-24,1-2 16,-1-3 8,1-2 16,-5-32 24,5 30-32,1-2 8,1-3 0,-2-7 0,-1-8 8,1 8 16,-5-18 0,5 5-8,-5 1-8,4-1-8,-4-3 8,5 1-8,-5-1 32,0-2-8,4 2 0,-4 1 8,5-3 16,-5 0 0,5 0 32,-5 0 0,0 0-56,4 0 72,-4-5-16,0-2 8,5 0 0,-5-11-16,0 13-24,0 5-24,4-20 8,-4 13-24,5-19-16,-5 20-24,0-20-8,5 8-16,-5 18 80,0-18-136,0-1-40,4 1 8,-4-1 32,5 1 56,-5 0 40,0 18 40,4-19-8,-4 13-16,5-20 0,-5 19 16,5-16-8,-1 17 16,-4 6 0,5-19 0,-1 15-8,1-3 8,-1-12 0,-4 19 0,5-4 16,0-1-8,-5 5 8,4-4 0,-4 4 16,5 0 8,-5 0-40,0 0 64,4 0 64,-4 0 32,5 0 40,-5 2 8,5 5-64,-5-7-144,4 7 96,1 11-48,-1-11-24,1 14-8,-5-12 0,5 16-8,-5-25-8,4 21 16,-4-1-32,5 1-16,-5 0-8,4-3-32,-4 0-8,0-18 80,5 19-104,-5-1 0,5 0-8,-5 1 24,0-10 32,0 14 16,0-23 40,0 7-8,0 2 16,0 9 0,0-13 24,0 2 8,0 0 0,0-7-40,0 7 56,0-3 8,-3 1 0,3-3 16,0 0 16,0 1 0,0-3-96,-2 0 80,0 0-16,-1 0-40,1 0-24,0-7-16,-1 0-8,3 7 24,-2-7-32,0-14 0,0 14-24,-3-15-8,0 3 24,1 1-24,4 18 64,-7-23-56,0-2 0,-2-3-40,0 3 8,-1 0 8,1-1 16,9 26 64,-9-23-32,0 3 24,2 13-16,0-16-8,0 18 0,0 1 0,7 4 32,-7-5-32,-2 0 16,-9 5-16,11 0-8,-2 5 32,-9 2 8,18-7 0,-7 21 8,-3-1 8,-8 6-8,11 1-8,-13 14 24,1 12 8,19-53-32,-9 58 48,-14 4 16,16-3 8,-11 3 24,13-4 16,-2-1 16,7-57-128,-7 53 120,3-3 8,-1 1-8,1-3-32,-1 0 0,0 5 0,5-53-88,-4 53 64,-1-3 16,1-2-16,-1-2-8,1 3 16,-1-3 32,5-46-104,-5 45 112,-2 1 16,1-2-16,-1-3-16,0 1-24,0-3-16,7-39-56,-9 39 32,0 0-16,2-7 0,0-5-32,0-4 32,2 0-16,5-23 0,-4 19-24,-1-1-8,3-11-56,0 14-24,-1-15-24,1 1-40,2-7 176,-2 7-152,-1 0-24,1 0-8,0-2-24,2-3-32,0 0 8,0-2 232,0 2-192,0-2 56,0 0 40,0 0 56,0 0 24,0-4 24,0 4-8,0 0 8,0-5 24,0-2 0,0 0 16,0-13 16,0 13-8,0 7-56,0-25 56,0 4 0,0-2 0,-3-2-8,1-7 24,2-10-24,0 42-48,-2-50 48,2-10-16,-2-4-32,2-3-16,0 1 0,0 1-24,0 65 40,0-64-32,0 5-16,0-3-16,0 4 0,4 5 0,1-2 16,-5 55 48,4-53-40,1 5-8,0 2 0,-1 3 8,1 1 16,-1 6 24,-4 36 0,5-32 8,-5 2 8,4 4-8,-4 4 16,5 3 16,-5 12 24,0 7-64,0-20 64,5 15 8,-5 0-16,0 1 0,0 4 24,0-5-8,0 5-72,0 0 88,0 0 8,0 0-16,0 0 0,0 3 8,0 3-24,0-6-64,0 10 40,0 8-16,0 0-24,0 5 8,0 7 8,0 14 0,0-44-16,0 66 32,0 19 0,-3 9 8,3 7 24,-2 0 48,0-4 56,2-97-168,-3 94 256,3 2 112,0 1 64,0-3 33,0-2-9,-2-1-32,2-91-424,0 88 416,-2-6-32,2 1-56,0-12-8,-2-4-40,-1-1 8,3-66-288,-2 55 248,-3-4-64,1-1-72,-1-6-56,3-3-24,-3-6-24,5-35-8,-2 32 8,0-9-56,-1-5-56,1-11-8,0 2-56,0-2-88,2-7 256,0 2-464,0 1-296,-3-3-264,3 0-33,0 0 153,0 0 240,0 0 664,0 0-408,0 0 168,0-7 120,0-14 80,0 3 40,0-7 8,0 25-8,-2-30 8,0-5 8,-1-6 0,1-14 8,-3-9 16,-1-10 16,6 74-56,-7-78 80,0-5 40,2 3 48,1-2 56,-3 3 48,0-1 48,7 80-320,-7-80 360,0 2 8,3 4 24,-3-1-39,2 6-17,-2 7-72,7 62-264,-4-58 208,-1 3-72,0 2-72,1 3-24,1-3-48,-1 0 24,4 53-16,-5-52-8,3 3-24,0 3 0,-1 7-16,1 7 8,0 5 32,2 27 8,-2-23 16,-1 16-8,3 0 32,0 0 0,0 2 40,0 5 16,0 0-96,0 0 96,0-4 0,0 4-40,0 0-8,0 0-32,0 0-40,0 0 24,0 0-48,0 2-48,0 3-40,-2 2 32,0 2-16,-1 9 24,3-18 96,-2 19-56,0 4 16,-1 4 24,1 14 32,0 21-8,-3 12 16,5-74-24,-7 76 16,3-3-24,-3-2 0,0-4 8,0 4 0,0-2 0,7-69 0,-7 73 0,-2-2-24,0 3 16,0-3-8,0 2 32,-1-6-24,10-67 8,-9 64-8,0-2 16,2-2-40,-2-7 32,0-3 8,-10-8-16,19-42 8,-4 39 16,-3-7-8,0-2-8,-2-5 8,2-4 0,0-12 0,7-9-8,-7 18-8,3-13 0,-1 2-32,1-3-40,1-2-24,1 1-56,2-3 160,-2 2-168,-1-2 16,1 0 15,0 0 49,-1 0 0,1 0 32,2 0 56,-2-7-40,0-16 32,-1 3 32,1-6 24,-3-4-16,1-6 8,4 36-40,-7-55 24,0-30-72,0-26-8,0-8-40,5 0-64,2 4-56,0 115 216,7-108-280,0 7-96,13 9-16,-15 5 8,2 9 32,14 5 72,-21 73 280,4-72-200,3 4 64,0 3 56,14 3 48,-17 14 16,3 7 16,-7 41 0,7-35 16,11 8-16,-18 6 16,7 14 0,-2-13 8,-1 15 16,-4 5-40,5-5 64,-5 5 56,4-4 72,-4-1 168,5 5 192,-5 0 176,0 0-728,0-4 800,5 4-87,-5 0-177,0 0-184,0 2-160,0 5-120,0-7-72,0 4-48,0 3-104,0 0-56,0 2-8,-3 12 16,-1 0 32,4-21 168,-7 25-128,0 7 0,-14 19-8,12 15 8,-14 12 15,5 7 25,18-85 88,-21 83-64,3-3 16,-1 3 24,10-3 24,-14 0 0,16 3 24,7-83-24,-20 80 16,13-2-24,-2 0 16,-12-2 0,14-9 56,-13-3 24,20-64-88,-7 55 113,-3-7-1,-8-4-16,13-10 8,-1-4-8,6-30-96,-10 23 104,4-4-8,-1-13-32,0 13 8,0-17 32,0 5 24,7-7-128,-5 2 88,3 1-112,0-3-128,0 0-128,-1 0-40,1 0-17,2 0 337,-2 0-304,-1-5 64,1-13 56,0 11 80,-1-23 32,1 2 24,2 28 48,-2-32-24,0-9-24,2-14 8,0-9-32,0-8-32,4 1 32,-4 71 72,5-71-56,2 0 16,0 0 16,-1 0-8,1-1-8,0 1 0,-7 71 40,7-73-32,14-1-24,-17 3 0,1 2 0,2 3 8,11 6 16,-18 60 32,0-55-32,7 9 16,0 12-8,0 4 8,0 7 0,11 16-16,-18 7 32,0-21-16,5 21 0,-1-4 0,-4-1 48,5 5 64,-5 0 80,0 0-176,4 0 240,-4-4 88,0 4 0,0 0-32,0 2-48,0 5-120,0-7-128,0 18 48,0 3-32,0 6-24,0 10 8,0 23 0,-4 20-8,4-80 8,-7 90-16,-2 6 0,-12-2-16,14-7 8,0-4 16,-11-10 16,18-73-8,-5 74 0,-2-8 8,-11-1-16,14-3 8,-6 0 24,-8-5 40,18-57-64,-7 57 64,-2-4 25,0 0-1,-10-7-40,15-7 8,-3-5-16,7-34-40,-7 28 24,0-3 0,0-16-32,0 14-24,0-16 0,5 0-40,2-7 72,-2 7-80,0 0-81,2-5-119,0 0-120,0-2-80,0 3 32,0-3 448,0 0-312,0 0 144,0 0 144,0 0 80,4-7 40,1-16 0,-5 23-96,7-18 96,0-5-24,-1-7-64,13-5-16,-12-20-16,18-21 0,-25 76 24,21-91 8,-1-10 16,-1-3 0,-1-1-16,-11 1 8,18 1-8,-25 103-8,7-94 16,16 5 0,-16 6 0,13 9-8,-15 6 16,2 6-16,-7 62-8,18-56 8,-13 13 0,0 6-40,1 12 0,-1 7 0,0 13 0,-5 5 32,4-5-32,1 1 16,-5 4 0,4 0 8,-4 0 24,5 0 32,-5 0-48,0 0 72,5 2 8,-5 5-32,0 14-24,0 2-16,0 6-16,0-29 8,-3 39 0,-1 23-8,-15 19-8,10 6 8,-12-2 24,15-5 40,6-80-56,-21 74 56,14-8 48,-2-6 8,-10-5 24,15-4 56,-3-1 8,7-50-200,-9 48 272,0-2 40,-1 0 9,4-2 23,-1-3-48,0 0-72,7-41-224,-5 39 152,3-7-96,0 1-64,-1-4-32,3 1-16,0-4-16,0-26 72,0 23-96,5-3-72,2-1-48,11-10-72,-11 14-73,14-14-39,-21-9 400,7 21-424,13-15-16,-13 1 24,18 0 32,-18 0 40,19-5 64,-26-2 280,6 3-200,17-3 64,-16 0 64,14 0 56,-14-7 0,18-12 24,-25 19-8,7-6 0,18-15 0,-18 2 0,18-1 8,-6-10 0,1-4 16,-20 34-24,21-44 24,2-7-16,-2-6 0,-1-3 8,1-4 0,-14 2 24,-7 62-40,25-64 32,-18 0 8,14-1-8,-17 3 16,15 0 8,-15 5 16,-4 57-72,7-55 112,0 4 24,0 5 56,-3 7 80,1 12 32,0 4 24,-5 23-328,0-7 344,4 0 0,-4 0 16,0 3 9,0 4-25,5-5-64,-5 5-280,0 0 176,4 0-88,-4 0-120,5 0-88,-5 2-48,0 8-72,0-10 240,0 23-280,0-1-41,0 11 1,0 17 8,0 21 56,-2 14 56,2-85 200,-7 87-160,2-6 56,1-8 32,-1-6 40,-2-10 48,3 1 24,4-58-40,-5 55 48,0-5-8,1-2 8,-1-2 16,-2-2 32,3 0 32,4-44-128,-7 39 160,2-3 8,-2 1 24,0-5 24,3-2 40,-3-5 25,7-25-281,-9 23 288,2-4-40,0-10-72,0 11-56,0-13-16,0 0-56,7-7-48,-4 7 32,1 0-32,1-2-128,0-3-72,2 0-160,0 0-113,0-2 473,0 0-512,0 0 16,0-4 88,0-1 120,0 1 96,0-3 72,0 7 120,0-21-40,0 14 0,0-18 8,0 4 8,0-2-8,0-2 16,0 25 16,0-27-8,0-8-16,0-9 0,0-4 0,0-7 16,0 2 16,0 53-8,0-50 0,0-3 8,0 0-16,0-2 24,0 5-8,0 4 24,0 46-32,0-46 40,0 2 0,-2 3 24,-1 4 8,1 3 32,0 4 32,2 30-136,-3-28 184,1 8 56,0 13 72,0-14 72,-1 17 48,1-1 9,2 5-441,-2-5 384,2 1-80,0-1-88,0 5-88,0 0-80,0 0-32,0 0-16,0 0-64,0 3-8,0-1-48,0 5 16,0 0 8,0 13 8,0-20 88,0 19-64,0 4-8,7 9-16,-1 18 16,20 15-8,-8 3-8,-18-68 88,18 74-72,1-5-8,4 0-8,-3-5 15,-1-2 9,-12-7 32,-7-55 32,25 50-32,-18-4 16,13-2 8,-13 0 0,12-5 16,-15 0 8,-4-39-16,19 34 24,-15-4-8,1 0 8,2-5 8,0-2 16,-3-5 33,-4-18-81,5 9 88,-5 12-8,0-14-8,0 0 32,0 0-16,4-5-16,-4-2-72,0 5 64,5-3-80,-5 0-96,5-2-64,-5 0-96,4 0-33,-4 0 305,0-4-280,0-1-56,0 0 32,0-1 80,0-17 24,-2 16 96,2 7 104,-5-30-88,1 9-24,-1-4 16,0-3 0,1-4 8,-3-7 0,7 39 88,-7-50-96,-11-8-16,11-8 16,-12-1-8,13-4 32,-1 0 16,7 71 56,-9-71-48,2 2 8,0 2 32,0 5 8,2 5 0,1 4 32,4 53-32,-3-46 24,1 5-8,0 4 24,-1 7 24,3 1 8,0-1 40,0 30-112,0-26 136,0 3 16,0 3 48,0 1 24,0 13 24,0-13-16,0 19-232,0-4 176,0-1-48,5 0-64,-5 1-56,5-1-8,-5 5 0,0 0-40,4 0-24,-4 0-40,0 0-32,0 0 8,5 0-16,-5 0 144,0 3-168,4 3-24,-4 1-24,5 3-32,0 10 8,-1-1 40,-4-19 200,5 20-160,2 5 56,0 3 32,-1 16 24,1 11 32,12 7 0,-19-62 16,4 66 0,1-1 8,2 1-16,-3-2 8,1-2 16,-5-2 8,0-60-24,5 53 40,-5-7 40,0-5 48,0-2 56,0-4 48,0-8 24,0-27-256,0 25 280,-3-6-24,1-1-32,0-11-32,-1 11-24,1-13-32,2-5-136,0 7 128,0-3-16,0 1-32,0-3-48,0 1-56,0-1-88,0-2 112,0 0-160,0 0-64,0 0-32,0-5-32,0-2 40,-2 0 48,2 7 200,-3-20-136,1 13 56,0-18 16,0 4-8,-1-4 24,1-5-16,2 30 64,-5-39-64,-1-12 8,-1-15-16,-12-5 0,12-7 32,-2-7 8,9 85 32,-18-85-24,11 2 24,-11 3-16,13 6 16,-2 8 16,0 8 8,7 58-24,-4-46 40,-1 14 16,3 12 16,-1 13 24,3 0 32,0 2 24,0 5-152,0 0 144,0 0 16,0 0-56,0 0-32,0 0 8,0 0-40,0 0-640,0 7 1248,0 16-632,7 0-88,0 5-48,0 6-80,14 12-56,-21-46 256,7 67-272,18 4 32,-18 2 32,18-6 64,-18-10 48,14-9-8,-21-48 104,4 39-104,3-7-848,-7-32 952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9T05:33:28.592"/>
    </inkml:context>
    <inkml:brush xml:id="br0">
      <inkml:brushProperty name="width" value="0.49943" units="cm"/>
      <inkml:brushProperty name="height" value="0.49943" units="cm"/>
      <inkml:brushProperty name="color" value="#FFFFFF"/>
    </inkml:brush>
  </inkml:definitions>
  <inkml:trace contextRef="#ctx0" brushRef="#br0">451 1 488,'0'0'0,"0"0"352,0 0-288,0 0-32,-2 0-24,2 0-8,0 0-8,0 0-8,0 0 0,0 0-8,0 0 8,0 0 96,0 0-168,0 0 80,0 0-8,0 0 8,0 0 0,0 2 8,0-2 0,0 3 8,0-1 0,0 0 8,-3 3-16,1 2 8,0-1 16,2-6-24,-3 19 16,1-12 8,0 2-8,-3 9 0,1-11 0,-1 16 16,5-23-32,-5 9 24,1 14 0,-3-2-16,0 0-8,0 2 8,-2-1-8,9-22 0,-9 30 8,-12 2 0,14 1-16,-13-1 0,13 0 8,-2-2-8,9-30 8,-19 27-8,12-1-16,0-4-16,-2 1 0,0-2 8,0-3 16,9-18 16,-7 10-8,0 13 8,0-14-8,0 9 0,3-11 8,-1 0 0,5-7 0,-2 9 0,0 0 8,-1-2-16,1 0 8,0 0 0,-1 0 8,3-7-8,-2 4 0,0 1-8,-1-3 8,1 1-8,2-1 8,0 0 0,0-2 0,0 0 8,0 0 0,0 0-24,0 0 48,0 0-16,5-4 0,-1-1 8,-4 5-24,7-7 40,0 0 32,0 0 8,0-13 8,0 15 16,11-18 0,-13 16 16,13-20 0,-18 27-120,5-19 136,2-1 0,-1-1 8,13 0 24,-15 1 16,3-1-8,-7 21-176,7-21 176,0 1-16,0-1-40,0 0 0,0 3-8,0 0-16,-7 18-96,4-7 80,1-18-24,-1 18-48,-4 7-8,5-23 8,0 18-16,-5-13-8,4 13-16,-4-2-32,5 0-48,-5 0-16,4 1-48,-4-1-56,0 7 232,0-7-264,0 2-40,0 1-16,0 4 56,0 0 264,0-5-216,0 5 64,0 0 56,0 0 16,0 0 16,0 0 16,0 0 32,0 0 8,0 0 8,-2 2 0,0 1 0,-1-1 8,-1 0 0,-1 1 16,-2 1 16,7-4-40,-7 5 40,1-1 24,-1 1 24,-12-1 40,12 3 24,-11 0 40,18-7-192,-9 7 192,-14 0-8,14 0-8,-14 2 0,14 9 8,-14-11-8,23-7-176,-9 10 176,-14 12-24,13-12-56,-13 13-24,14-14-32,-14 14-32,23-23-8,-9 9-16,-14 14-24,16-14-32,-13 14-24,13-14-24,-2 16-8,9-25 128,-19 19-144,15-1-24,-3 1 0,2-1 8,1 0 0,1 1 16,3-19 144,-2 18-144,2 0 8,0 1 8,0-1 32,7 0 24,0 1 32,-7-19 40,18 9-32,-13 14 16,15-14 0,-13 12 8,18-14 8,-18 0 16,-7-7-16,26 6 16,-20-3 0,24-1 8,-9-2 8,0 0 0,-1-7 24,-20 7-56,21-18 64,0 11-8,2-21 16,0 10 8,-3-3 24,1-2 0,-21 23-104,20-27 120,-1-1 0,-1 1 8,-11 2 24,16-1-8,-18 1 0,-5 25-144,7-23 136,-1 0-32,1 0-8,0 0 16,-2 3-16,-5 1 56,0 19-152,4-18 208,-4 11 48,0-18 40,0 18 24,0-14-63,-2 17-57,2 4-200,-4-19 168,-3 15-64,0-3-8,0 0 0,0 0-32,0 0-32,7 7-32,-18-7 16,11 0-24,-2 0 16,-10 3 0,12 4 16,-2-5-32,9 5 8,-20 0-16,13-4-48,-14 4-48,14-5 8,-2 5-32,-9 0 24,18 0 112,-7 0-112,-3 0-8,-8 0 7,14 2-31,-3 1-8,-3 1-8,10-4 160,-9 5-144,2 2-16,1 0 32,-1-1 32,0 13 16,0-12 24,7-7 56,-7 20-40,0-10 8,2 12 8,1-12 8,-1 15 0,1-7 8,4-18 8,-5 19-24,3-1-24,0 0 0,-1 1-8,1-1-8,2 0 0,0-18 64,0 19-72,0-1-24,5 3-16,-1 0-32,3-1-48,0-1 8,-7-19 184,21 20-192,-17-1 0,19 1 40,-5 1 16,1-3 0,-1 1 32,-18-19 104,19 7-96,-1 2 8,-11-2 24,20-1 16,-8-3 16,-1-3 24,-18 0 8,21 0 0,-1-5 0,1-2 16,0-13 0,2 13 8,-3-21 40,-20 28-64,21-18 88,-3-3 48,1-2 56,-12-2 64,16 2 56,-19 0 72,-4 23-384,7-21 448,0 1 40,-2 1 32,-1 12 24,-4-18 17,0 18 7,0 7-568,0-20 552,0 13-72,0-14-96,0 14-112,-2-11-128,-3 13-112,5 5-32,-7-18-48,-11 13-96,11-13-72,-2 13-16,-14-2-16,14 1 8,9 6 240,-23-7-216,14 2 8,-14 5 8,14-4 0,-14 4-8,23 0 208,-10 0-200,-15 0 24,7 2 8,-1 2 72,1 3 31,0 12 17,18-19 48,-19 7-32,1 11 16,0-9-32,-1 14 16,1-14 8,9 14-16,9-23 40,-23 9-48,16 14-16,-14-16-32,14 14-24,-2-14 0,0 13-40,9-20 160,-9 7-160,2 12-24,0-12-32,2 2 16,3 0 8,0 0 24,2-9 168,0 9-144,0 0 24,0 1 8,0-3 24,0-1 16,4 1 24,-4-7 48,0 5-32,5-3 8,2 0 0,0 1-8,0-1 16,-1 0 0,-6-2 16,19 3-32,-15-1-16,15 0-40,-12-2-24,16 0-40,-16 0-16,-7 0 168,25 0-168,-5-4 32,1 4 40,2-5 32,0 0 32,7 1 0,-30 4 32,30-7-32,0 0 16,-3 0-8,1 0-8,-1-11 24,3 13-8,-30 5 16,30-23-8,0 17 16,0-17-8,-3 16-8,-2-14 8,-2 14 0,-23 7 0,21-23 8,0 16 8,-14-16-8,18 5 0,-21 11 16,15-20 0,-19 27-24,4-7 32,1-19 8,-1 20 24,1-15 16,-5 14 56,5-14 48,-5 21-184,0-7 232,0-11 72,0 14 40,-3-15 24,-4 15 40,1-3-16,6 7-392,-7-19 392,0 15-8,-2-3-24,-10 0-15,12 0-49,-2 2-72,9 5-224,-23-4 160,14 4-64,-14 0-64,14 0-32,-14 0-24,14 0 16,9 0 8,-23 2-40,14 3-16,-14 2-48,14 0-80,-14 2-8,13 9-64,10-18 256,-20 9-313,13 14-31,-16-2-16,14 0 40,-17 4 56,8 0 56,18-25 208,-9 25-152,-12 1 56,14-4 40,-11 1 0,13-2 24,-1 0 8,6-21 24,-7 20-8,0-1 0,4-10-16,1 14 8,0-16-16,2 13 16,0-20 16,0 7 8,0 12 0,4-12 0,1 2-8,2 0 8,0 0 8,-7-9-16,7 9 24,0 1 0,11-1-8,-13 0-16,13-2 8,-13 0 0,-5-7-8,18 7 8,-14-1-8,19 1-32,-16 0-16,21-2-32,-5-3-48,-23-2 128,20 2-176,1-2-56,0 0-32,-3 0 32,1-4 56,-1-1 64,-18 5 112,18-7-64,1-11 24,-1 13 8,0-13 16,3 11 16,-3-18 0,-18 25 0,21-19 0,-3-1-8,3-5 8,-3 2 16,1-3 32,-12 3 24,-7 23-72,23-23 104,-19 1 24,15-1 24,-15 0 48,3 2 56,0 0 64,-7 21-320,5-18 408,-1 11 96,-4-16 72,5 18 96,-5-1 81,0-13 23,0 19-776,0 0 712,0-7-128,0 0-192,-5 1-144,-2 1-72,0 5-104,7 0-72,-7-5 40,1 5-72,-1-4-96,-3 4-32,-8 0-16,11 0-24,7 0 200,-9 0-200,-9 0 0,11 0-24,-12 4 8,13 3 32,-15 2 8,21-9 176,-7 19-168,-14-12 24,14 2-8,-11 12 32,11-15 16,-2 13 16,9-19 88,-18 7-88,11 13-8,0-13-8,-2 12 8,0-13 8,-1 13 0,10-19 88,-9 7-56,0 11 8,0-11-8,2 14 24,0-14 0,0 2-8,7-9 40,-4 18-41,-1-11-39,3 2-32,2 10-32,0-15 0,0 3-8,0-7 152,7 9-152,-1 0-56,1 1-40,0-4-72,14 1-72,-17 0 0,-4-7 392,19 7-368,-12 0 64,16 0 56,-16-3 72,18 1 48,-18-3 48,-7-2 80,25 0-48,-7 0 8,3 0 16,0-4 0,-1-1 24,1-2 8,-21 7-8,21-18 16,-1 13-8,-1-13 8,1 11-16,1-18 24,0 6 0,-21 19-24,18-18 56,0 0 16,-11-1 32,18 1 24,-18-5 32,16-2 48,-23 25-208,7-25 232,0 2 48,0 2 56,-2 3 80,-1 11 120,-4-19 96,0 26-632,0-6 697,0-17-33,0 16-112,-4-14-120,-3 16-112,0-1-48,7 6-272,-9-19 232,-10 15-24,12-1-40,-2-2-72,-9 0-48,11 3-32,7 4-16,-18-5-56,8 5 16,-13 0-48,14 0-40,-14 0-16,5 2-8,18-2 152,-18 5-200,-1 2-32,1 11-24,-1-11-16,1 16 24,-3-2 8,21-21 240,-23 25-240,1 0 0,1 3 16,3-3 16,8 0 15,-13 0 25,23-25 168,-7 23-160,-11 0-16,14 0 0,-3 0 8,0 0 24,0 0 24,7-23 120,-5 21-88,3 0 8,0-3 24,-1 0 40,1 1 8,2-1 8,0-18 0,0 18-16,0-8-32,0 13-16,0-14-40,5 11-48,-1-13-24,-4-7 176,5 9-184,-1 1-16,3-4 32,0 1 24,0 0 16,0-2 56,-7-5 72,7 2-56,11 0 0,-13-2 24,2 0 8,11 0 8,-13-4 16,-5 4 0,18-5 0,-13-2-8,15-11-8,-13 13-8,14-15 24,-17 13-8,-4 7 8,21-23 16,-14 16 0,11-18-8,-13 18 32,13-18 8,-13 18 16,-5 7-64,18-28 96,-13 10 24,2-1 56,11 1 80,-13 0 48,-1-1 104,-4 19-408,7-7 464,0-18 24,-2 18 40,-1-18-15,1 18-41,-5-13-16,0 20-456,4-7 344,-4-14-24,0 14-88,0-14-48,0 15-64,0-13-48,0 19-72,-2-4 32,-2-15-24,-3 15 0,0-3-16,0 0-16,0 0-8,7 7 32,-9-5-48,2 1-48,-2-1 16,0 5-24,-1-4-40,1 4 32,9 0 112,-7 0-152,-2 0-64,0 2 8,0 5-16,0 0-8,2 0 24,7-7 208,-7 18-216,0-11-16,0 2 32,0 9 24,0-11 7,0 2 41,7-9 128,-7 21-104,1-14-8,1 14 16,0-14 0,1 13 8,2-13 0,2-7 88,-3 21-96,1-14-32,2 13 8,0-13 16,0 12 8,5-13 16,-5-6 80,4 19-80,3-12-16,0 2-8,14 9 0,-17-11 16,15 2 16,-19-9 72,4 9-56,14 1-8,-11-1-8,14-2 24,-16 0 8,-5-7 40,18 7-24,-13-1 8,13-1-24,-13 0 24,13-3 8,-14-2 16,-4 0-8,19 0 32,-15 0 0,15-5-8,-15 1 16,3-3 8,0 0 0,-7 7-48,19-7 80,-19-11 24,6 13 16,1-13 56,0 13 72,-2-18 40,-5 23-288,4-7 344,1-18 8,0 18-24,-5-18 1,0 18-9,0-18-40,0 25-280,0-7 272,0-14-24,0 14-40,0-13 0,-3 13-24,-1-14-32,4 21-152,-7-4 88,0-15-24,0 15-56,0-3-24,0-12-24,0 19-88,7 0 128,-7-4-128,1-1-24,-1 1-32,0 4 24,0-5-32,0 5 0,7 0 192,-7 0-184,0 0 8,0 0 16,0 0 8,1 2 40,-1 3-16,7-5 128,-7 7-145,0 0 1,2 0-32,1-1 24,1 1 32,1 0 16,2-7 104,-2 9-80,0 1-8,2-1 0,0 0-16,0 0 8,4 0-8,-4-9 104,5 9-112,-1 1-16,1 8-40,2-13-40,0 1-32,11 4-16,-18-10 256,5 9-272,13 0 16,-13-2 16,18 0 16,-17 0 56,20 0 48,-26-7 120,7 6-72,18-1 40,-18-3 16,16 1 8,-16-1 8,13-2-8,-20 0 8,7 0 0,14 0 8,-14-5-16,13 1 16,-13-1 16,14 1 0,-21 4-24,4-7 24,15 0 8,-15-14 8,15 17 24,-15-15 32,3 15 40,-7 4-136,7-23 176,0 16 56,0-19 32,-3 20 48,1-24 56,0 11 64,-5 19-432,0-18 488,0 0 48,0-1 41,0 1-9,-3 11 8,1-18-48,-5 18-104,0-16-120,0 16-104,1 0-88,-1-11-16,0 13-40,7 5-56,-7-4 0,-2-1-48,0 5-120,-1 0-64,1 0-24,0 0-16,9 0 272,-9 0-264,0 2 16,-1 3-16,1 2 8,0 2 64,0 9 32,9-18 160,-9 7-112,0 14 40,-1-12-8,1 14 16,2-14 0,0 14 16,7-23 48,-7 19-40,1-1 7,-1 0-23,0 1 0,2-1 24,3 0-8,2-18 40,-2 19-24,-1-1 0,1 0-40,0-8 0,2 13-8,0-14-16,0-9 88,0 23-96,0-16-56,0 13-64,4-13-96,1 14-56,2-14-48,-7-7 416,7 18-424,0-11 32,-1 2 40,13 10 96,-15-15 80,3 3 72,-7-7 104,7 9-48,12 0 24,-15-2 0,3-2 0,0-1 24,11-1 0,-18-3 0,5 0 16,2 0 0,0-5-24,11 1 8,-13-3 0,13-12 8,-18 19-8,5-4 8,1-15 8,1 15 0,12-19 0,-15 16 8,3-18 16,-7 25-40,7-21 64,0 0 32,0 1 24,0-1 40,0 0 40,0 1 40,-7 20-240,4-21 280,1 0 8,-5 1-16,0-1-16,0 0-32,0 1-40,0 20-184,0-19 120,0 1-56,-3 0-32,-3 11-8,-1-16 32,0 18-8,7 5-48,-7-18 32,0 13-64,-11-2-72,11 3-32,-2-1-56,-10 1-24,19 4 216,-7 0-216,-2 0 16,-9 0 24,11 2 48,-2 5 40,-10 0 40,19-7 48,-7 20-32,-2-13 16,-9 18 0,11-6 8,-2 1 8,-12 3 0,21-23 0,-7 23 8,-2 0-8,0 0 0,0 0 8,2 0 0,0 0 8,7-23-16,-7 23 16,2 0-8,1 0-16,2 0 0,-1 0 8,1 0 0,2-23 0,0 23 8,0 0-16,0 0-16,5-3 0,-1 1-16,3-3-8,-7-18 48,7 19-56,0-10-8,11 14 0,-18-16 16,7 2 8,0 0 8,-7-9 32,7 7-16,0 0 0,0-2 0,0-3 24,-1 0 16,1 0 16,-7-2-40,7 0 64,0 0 0,0 0 16,0-4 32,0-1 24,0-2 48,-7 7-184,6-18 208,1 13 0,0-15 0,0 13-8,0-16-8,-2 16 16,-5 7-208,4-27 184,1 6-24,-1 0-24,1 1-32,-5-1-8,5 0-8,-5 21-88,0-20 72,4-1-24,-4 0-24,0 1-8,0-1 8,0 3 16,0 18-40,0-19 48,0 1-48,0-1 8,0 1 40,0 11 17,0-18 63,0 25-128,0-7 144,-2-11-24,0 13 32,-1 1 8,1-1-8,0 0 0,2 5-152,-3-4 104,1 4-104,0 0-64,0 0-56,-1 0-48,1 2-24,2-2 192,-2 2-272,-1 5-97,1 0 9,0 2 40,-1 10 80,1-12 112,2-7 128,-2 22-80,0-12 16,-1 13 16,1-14 16,0 14 0,2-14 0,0-9 32,0 23-56,0-14-8,0 14-24,0-14-8,0 14-8,4-16-16,-4-7 120,5 21-112,-1-14-8,1 13 16,0-13 40,2 12 8,-1-13 24,-6-6 32,7 7-24,0 2-8,0-2-8,-2 0 24,-1-2 16,1-1 8,-5-4-8,4 3 24,1-1 0,0-2 8,-1 0 40,1 0 0,-1 0 24,-4 0-96,5 0 120,-5-5 24,5 1 32,-5-3 8,4 0 16,-4 0 8,0 7-208,5-18 200,-5 13-32,4-18-48,-4 16-32,0-18-48,0 18 24,0 7-64,0-25 64,0 18 16,0-18 56,0 18 57,0-18 31,-2 18 88,2 7-312,-2-25 336,-3 18 8,1-14 0,-1 14-48,-2-11-32,0 13-16,7 5-248,-7-7 248,0 0-40,1 3-32,-1-1-80,0 5-112,0 0-40,7 0 56,-7 0-112,0 0-88,3 0-32,-1 0-88,0 3-32,1 1-40,4-4 392,-5 7-400,1 11 16,1-11 8,1 12 47,0-10-7,-1 14 8,3-23 328,-2 9-352,2 14-32,0-16 24,0 13 32,0-13 40,5 14 72,-5-21 216,4 7-192,1 11 0,2-11 16,0 0 16,0 2 16,-1-2 40,-6-7 104,7 5-64,0-1 16,0 1 8,0-3 32,11 0-8,-18 1 0,0-3 16,7 0-16,0 0-24,11 0 8,-13-5-16,2-2 0,-7 7 48,7-7-192,0 0-304,-7 7 496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8T19:43:54.602"/>
    </inkml:context>
    <inkml:brush xml:id="br0">
      <inkml:brushProperty name="width" value="0.5" units="cm"/>
      <inkml:brushProperty name="height" value="0.5" units="cm"/>
      <inkml:brushProperty name="color" value="#FFFFFF"/>
    </inkml:brush>
  </inkml:definitions>
  <inkml:trace contextRef="#ctx0" brushRef="#br0">630 285 528,'0'0'0,"0"0"56,0 0-32,-2 0-8,-2 0 8,4 0-24,-4-4 24,0 4-8,0-4-8,0 4 0,0-4-8,0 4 8,4 0-8,-4-4 8,0 4-8,0-4 8,0 4-8,0 0 8,0 0 0,4 0-8,-2 0 0,0 0 0,-1 0-8,-1 0 8,0 0-8,0 0 8,4 0 0,-4 0 8,0 0-24,0 0 8,0 0 0,0 2 8,-2 2 0,6-4 0,-6 6 0,-2 9-8,-8-9 8,11 12 0,-3-10 0,-12 14 8,20-22-8,-16 19 0,-2 7-8,-3 4 8,-1 3-16,0-1 16,1 1 0,21-33 0,-20 32 8,0 0-8,2-3-8,1 1 8,1-3 0,0-3 0,16-24 0,-8 24 8,-10-1-16,12-1 8,-9-2-16,11 0 8,-2-3 8,6-17 0,-4 16-8,2-10-8,2 12 8,0-14-8,0 2 8,0 2 0,0-8 8,4 5-8,0-1-8,2 0 0,0 0 8,11-2 8,-13 0 0,-4-2 0,20 0-8,-14 0-16,18 0-32,-7-6-392,-17 6 448</inkml:trace>
  <inkml:trace contextRef="#ctx0" brushRef="#br0" timeOffset="7094">878 267 528,'0'0'0,"0"0"64,0 0-64,6-4 40,16-16-24,-2 0 8,5-5 0,5-7-8,-1 3 8,-1 1-16,-2 6-8,-3 3 0,-3 13 8,-2-10-8,-2 16 8,-16 0-8,6-4 0,9 4-16,-11 0 8,0 0 0,2 0-8,0 0 8,-6 0 8,4 4-16,-4 2-8,0 2 24,0 7-8,0-7 8,-4 14 0,4-22 0,-8 18-8,-11 2 0,-3 7 0,-6 9 0,-5 5 0,-3 3 0,36-44 8,-39 45-8,1 0 0,-1 3 0,1-3 0,-1-4 8,-1-1 0,40-40 0,-41 37 0,1-3-8,5-1 0,-1 1 8,1 0 0,1-1 0,34-33 0,-31 34 8,-3 1-8,3-1 8,1-3 0,-1 1-8,1-1 8,30-31-8,-28 32 8,5-2-8,-1-1 0,6-3-8,0-1 8,11-1 0,7-24 0,-18 24 8,12-2-8,0-5-8,0 3 0,2-4 0,2-8 0,2-8 8,0 19 0,0-13-16,4 2 8,0-2-8,0 0 8,2 0 0,-6-6 8,6 4 0,13-2-8,-13-2 0,16 0 0,-6-4-16,4-2-432,-20 6 456,0 0 0</inkml:trace>
  <inkml:trace contextRef="#ctx0" brushRef="#br0" timeOffset="7095">965 401 584,'0'0'0,"0"-4"88,16-18-40,-10-5-8,23-19 0,-3-7 8,-26 53-48,24-49 48,-5 5 16,-1 7-8,-2 5 8,-10 5 24,10 7-8,-16 20-80,4-6 80,0-12-16,0 14-16,0 0-8,-4 0 0,3 4 8,-3 0-48,0-4 48,4 4-8,-4 0-16,0 0-16,0 0-16,0 0-16,0 0 24,0 0-48,-2 2-24,-2 0-64,-1 0-8,-3 2 16,-8 2 32,16-6 96,-8 6-48,-14 12 24,3-12-8,-3 18 16,-10-1 0,-7 9 8,39-32 8,-48 35-8,-1 5 0,-4-1-8,0 5 0,-1-3 8,3 2-8,51-43 16,-51 42 0,1 1 8,1 1-16,2-5 8,3-1 0,1-5 0,43-33 0,-43 32 8,3-3 0,1-1-8,1-2 0,3-1 8,1-1 0,34-24-8,-32 22 8,9-7 0,-1 1-16,6-10 16,1 2 0,9-2 0,8-6-8,-18 6 16,14-2 0,-2-2-8,0 0 0,2 0 0,2-2 0,2 0-8,-2 0-8,0 0-8,2 2-16,0-2 8,0 0 0,0 0 0,0 0 24,6 0-8,0 0 8,10-6-8,-10 0 8,12-10-8,-3 10 8,-15 6 0,16-22 0,6 5 0,5-11-8,11-5 8,3-5-8,5-1 8,-46 39 0,43-42 0,3 3 0,-5 3 0,-2-1 0,3 1 8,-7 3 0,-35 33-8,36-36 0,-3 3 0,-1 1 0,0 2 0,-3 3 8,-1-1 0,-28 28-8,25-25 16,-1 1 0,-2 2 0,-2 4-16,-5 3 8,-9 9 0,-6 6-8,22-6 8,-18-10 8,12 16-8,-16-4 0,6 0 0,-2 4 16,-4 0-24,4 0 32,-4 0 24,0 0 16,0 0 0,0 0 8,0 0-8,0 0-72,0 0 48,0 0 0,0 0-40,0 0-16,-2 0-16,-4 2-32,6-2 56,-6 2-56,0 4-8,-2 0 0,-10 12 8,10-12 24,-13 17 8,21-23 24,-20 20-24,-10 12-8,-7 11 0,-5 4 8,-3 5-8,0-1 16,45-51 16,-44 51-16,3-1 0,1-9-8,3-2 8,3-3 8,1-5 0,33-31 8,-32 30 0,1-2 8,1-1-16,0 1 8,3-2 0,1-1 0,26-25 0,-24 24 8,3-2-8,1-3-8,12-1 8,-10 0 0,12-2 0,6-16 0,-6 15 0,1-7-8,1 12-8,2-14 0,2 12 8,0-12 8,0-6 0,0 17 0,4-11-16,0 12 8,11-12-8,-11 12 16,14-12-8,-18-6 8,6 8-8,16-1 8,-5 1-16,3-2 16,2-2-8,4-2 8,-26-2 0,27 0 0,5 0-8,1-16 0,5 11 0,-3-19 0,1 2 0,-36 22 8,39-24 0,1-3 0,-5-3-16,1-3 8,-3-1 16,1-3-8,-34 37 0,31-38 8,-1-1 8,0-1-16,-3-1 8,1-1 8,-3 3 0,-25 39-16,26-40 32,-4 1-16,-2 2 8,-3 1 0,-11 0 8,12 3 16,-18 33-48,4-30 64,0 5 32,0 3 24,0 6 32,-4 10 32,0-11 8,0 17-192,0-4 200,0-2-8,0-10-32,0 16-16,0-4-16,0 0-40,0 4-88,-2-4 56,0 0-40,-4 0-48,0 0-32,0 0-56,-10 0-32,16 4 152,-6-4-176,-13 0 0,3 0 24,0 4 40,-2 0 24,-3 0 24,21 0 64,-22 0-48,-4 2 0,1 2 8,-7 4 16,-2 10 8,1-12 24,33-6-8,-32 18 8,3-10-8,-1 9-16,1-9 8,-1 12 8,2-12 0,28-8 0,-25 22-8,-1-7 0,0 3-8,5 0-8,-1 2 8,0-1 0,22-19 16,-19 20-16,1 0-8,0 2 0,0-1-16,10 3 16,-11 2 16,19-26 8,-6 25-16,-2 1-8,0-2 0,2-1-8,0 5 16,0-1-8,6-27 24,-2 28-24,0-2-8,2-1 0,0-1 0,0 0 8,0-3 8,0-21 16,4 22-8,0 0-16,2-4 0,12-1 8,-12-9 8,12 10-8,-18-18 16,15 6 0,1 12-16,0-14 8,0 2 0,1-1 8,3-1 0,-20-4 0,22 2 8,0-2-16,3 0 0,5-4 8,-1-1-8,3-15 16,-32 20-8,32-6 0,1-20-16,1 6 8,-1-1 8,1-3 8,-1-2 0,-33 26-8,32-25 16,-3-3-16,-1 1 8,0 1 8,-3 0 8,-1 1-8,-24 25-16,22-24 24,-3 2-16,-13 2 16,16 3-8,-18-1 24,12 2 0,-16 16-40,0-18 56,4 3-8,0-1 16,-4 10 8,0-16 8,0 16 8,0 6-88,0-21 64,0 15-8,0-12-8,-2 12 0,0-12 8,-2 12 0,4 6-56,-6-15 40,0 11-16,0-2-16,-10-10-24,10 12-16,-11-2-24,17 6 56,-8-6-72,-14 2-8,6 0 0,-2 0 24,1 4 0,-5 0 16,22 0 40,-22 0-32,-3 6-8,-3 10 8,-4 0 16,-1 4 0,-3 3 16,36-23 0,-33 24 0,-1 3-24,-1 1 8,1 4 8,1-1 0,1 3 0,32-34 8,-30 33-8,5-1-8,-1-1 0,1 3 0,1-2-8,2-3 16,22-29 8,-18 30-16,1-3 0,9-3-8,-10-2 0,14-6 0,-2-1 0,6-15 24,-4 6-16,2 10-16,2-14 8,0 4 8,0 0-8,0-2 16,0-4 8,0 4 0,6 0-8,0-2 0,12 0 8,-12-2-8,13 0 8,-19 0 0,6 0 8,20-4-8,-8 0-8,1-12 16,3 10-16,6-18 8,-28 24 0,31-21 8,1-5-8,3 0 0,-1 3 8,-2-3-8,-1 2 0,-31 24 0,28-25 8,-1-1-16,1 2 16,0 3 8,-1-1-8,-1 2 16,-26 20-24,26-19 16,-1 1-8,-1 0 0,2 2 0,-1-2 8,-1 3 0,-24 15-16,24-16 8,-1 10 0,-3-16-8,0 18 8,-3-11-8,-17 15 0,6-4 8,12-2 0,-14 2-16,2 0 8,0 0 8,-2 4-8,-4 0 0,4 0 16,-4 0 16,4 0 8,-4 0 16,0 0 24,0 0-8,0 0-72,-2 0 64,0 0-48,-2 0-72,-2 0-32,-2 2 8,-8 2 24,16-4 56,-8 6-24,-13 2 16,3 7-8,-4-7 0,-9 18 8,-7 0 0,38-26 8,-43 27-8,-1 1 0,5-3-8,-3 3 0,5 0 24,1-3 0,36-25-8,-33 26 0,1-2 16,1-1-24,-1-1 0,1 0 16,1-3-8,30-19 0,-28 20 0,3-2 16,1-2-24,2-8 8,1 9 8,3-13 0,18-4-8,-16 6 8,10-2 8,-2 0 0,2-2 8,0 0-8,1 0-8,5-2-8,-2 2-16,0 0-8,2-2-24,0 0 0,0 0 32,4 0-8,-4 0 24,5-4-8,11-2 0,-10-12 0,14 12 0,-4-15 8,3 3 0,-19 18 0,26-28 0,8-7 0,1-5 0,7 1-8,-3 1 16,2 5-16,-41 33 8,40-30 0,1 1 8,-1 3-16,-1 2 8,-1 1 16,3-1-8,-41 24-8,42-22 16,-1 1 0,0 1-8,1 0 0,-3 0 0,-3 1 0,-36 19-8,35-20 16,-1 2 0,-1 2-16,-1 11 0,-2-17 8,-5 18-8,-25 4 0,22-16 8,-4 16 8,-12-6-16,13 0 0,-15 2 8,0 0 8,-4 4-16,4 0 24,0 0 48,-4 0 56,4 0 48,-4 0 8,0 0-40,0 0-144,0 0 64,-2 0-72,-4 0-48,-10 0-8,1 0 16,-3 0 0,18 0 48,-20 0-24,-1 2 0,-3 2-16,-2 4 8,-7 12 0,-11 2 0,44-22 32,-55 27-24,-4 7 0,-2 1 0,1 5-8,3-3 0,2 3 16,55-40 16,-53 37-8,5 3 0,5-5-16,0-1 0,1 1-8,1-1 8,41-34 24,-40 31-32,5-3 8,1-2-16,5-3-8,-1-1 16,0-4 0,30-18 32,-25 8-24,5 9 8,2-13 0,10 2 8,-9-2 0,11 0 16,6-4-8,-6 2 0,0-2 8,2 0-16,2 0 0,0 0 8,0 0-16,2 0 16,0-4-8,0-2-8,6 0 8,0-11 8,12 11 8,-18 6-8,5-22 0,17 4 8,-6 0-16,6-3 8,3-3 0,5-2 8,-30 26-8,33-27 8,5-3 0,1 3-8,3 1 8,-1 2 0,1 3-8,-42 21 0,41-20 16,3 0-16,-5 4 0,0 1 16,1 9 0,-3-14 0,-37 20-16,42-4 32,-1-12-24,1 12 0,-3-2 0,-1-10 0,-3 16 8,-35 0-16,36 0 24,-1-3-16,1 3-8,-1 0 0,-1 0 8,-1 0 0,-33 0-8,34 2 0,-5 3 8,-1 1-8,0 0 0,-5 2 8,1 8 8,-24-16-16,22 6 16,-4 10 8,-1-10 8,1 11 8,0-9 0,-12 14 8,-6-22-48,21 8 48,-15 14-16,18-15-8,-18 13 0,16-12 0,-16 12 8,-6-20-32,17 8 40,-13 9 0,2-11-8,0 12 0,10-12 0,-16 10 0,0-16-32,6 6 32,-2 0 0,0 2 0,0-3 8,-4 1 32,4-2 48,-4-4-120,0 4 184,4-2 72,-4 0 64,0 0 72,0 0 48,0 0 0,0-2-440,0 2 456,0 0-15,0 0-1,0 0 24,0-2-16,0 0-56,0 0-392,0 0 312,-2 0-128,-2 0-112,-2 0-64,0 0 0,-10 0 8,16 0-16,-6-4 8,-12 0 0,10 0-8,-15 0 24,5 0 8,-4 0 40,22 4-72,-23-6 96,-1-9 32,-2 11 16,-1-12 32,-1 12 24,-6-12 24,34 16-224,-33-4 224,-3-14-16,1 13 0,-3-13 16,1 14 41,3-12 39,34 16-304,-31-4 288,1-2-24,3 0-32,1 0-16,2 0 24,1 1-40,23 5-200,-22-6 208,2 2-64,4 0-32,-1 0 24,1 0-40,-2 0 16,18 4-112,-16-4 96,1 0-24,7 0-16,-10 4 8,12-4 8,-2 4 0,8 0-72,-8 0 72,0 0-32,2 0-24,0-4 8,1 4 0,1 0 24,4 0-48,-4 0 56,2 0-64,0 0 0,0 0 8,0 0 8,2 0 16,0 0-24,0 0 16,0 0-56,0 0 8,0-4 32,0 4-16,0 0 16,0 0-56,0 0-40,0 0-8,0 0-8,0 0-8,0 0-48,0 0 824,0 0-1504,0 0 592,0 0-48,4 0-40,-4 0-80,4 0-40,-4 0 464,4 0-440,1 0 87,1 0 153,12 0 184,-12 2 80,16 4 56,-22-6-120,18 6 112,3 2-40,13 12-7,9-3 23,12 7-48,9 4 24,-64-28-64,69 27 32,2-1-48,-2 0 32,-4-7-24,0 1 32,-4-4 0,-61-16-24,63 8 16,0 11-48,2-13-16,-3 0 48,1 0-32,-6 0 40,-57-6-8,57 6-8,-4-2-32,1 0 24,-3-2 32,0 0 0,1-2 16,-52 0-32,47 0 40,-6 0-16,-1 0 16,-5 0 0,-1 0-8,-2-4 16,-32 4-48,29 0 32,-3-4-24,-3 4 16,-3-4-16,-2 4 24,-12 0-24,-6 0-8,18 0 32,-18 0 16,4 0 16,0 0 64,-1 0 16,-3 0 80,0 0-224,0 0 288,4 0 8,-4 0 32,0 0-16,0 0-40,0 2 16,0-2-288,0 0 264,-2 0-56,-2 2-24,1-2-8,-1 0-72,-2 0-48,6 0-56,-6 0 0,-10 0-72,10 0-16,-16 0 0,5-4 0,-3 0 48,20 4 40,-22-4-8,-3-2-24,-9 0 24,-15-13-24,-9 13 24,-1-12-8,59 18 16,-61-6-16,0-12-8,0 14 8,4-13 80,-3 13-16,3-14 24,57 18-72,-57-4 40,0-12-8,-1 12 0,1-12 32,4 12-8,53 4-56,-53-5 32,1-1 16,5-10-56,0 16 8,1-6 8,1 0 0,45 6-8,-45-16 32,-1 16-8,5-6-24,3 0-24,5 2 32,-1-2-8,34 6 0,-29-3 16,1-1 0,2 0-32,3 0-32,1 0 32,-2 0-24,24 4 40,-23-4-24,1 0 16,4 0-40,0 4 16,10-4 8,-9 4 0,17 0 24,-6-4-24,0 4-16,-10 0-32,14 0-24,-4 0 16,0 0-24,6 0 104,-6 0-88,2 0 8,0 0-24,1 0-24,-1 0 16,2 0-32,2 0 144,0 0-152,0 0-40,0 0-64,0 0-40,0 0 16,0 0-24,0 0 1784,0 0-3272,0 0 1480,0 0-32,0 0 15,4 0 65,-4 0 56,0 0 208,3 0-128,1 0 96,2 0 8,0 0 16,12 2 40,-14 2 0,-4-4-32,20 6 40,-14 0 0,19 0-40,-5 10-8,8-11 16,3 15 8,-31-20-16,40 16 16,-1 0 8,5 2-8,1-3-8,4 1 8,3-8 16,-52-8-32,53 20 16,2-14 0,4 9-24,-2-11-16,3 2 56,-1 0-16,-59-6-16,63 6 32,0-4-16,2 0-40,0-2 0,0 0 16,-1-4 16,-64 4-8,63-4 16,-4 0 16,2-2-32,0-9 24,-2 11 32,1-14-24,-60 18-32,59-6 72,-6-12-8,4 12-16,-3-12-8,-1 13 8,-2-15 9,-51 20-57,46-6 64,-5-12 0,-2 14-32,-3-12-8,-4 12 24,-5-1-16,-27 5-32,28-6 24,-7 0 32,1 0-40,-16 2-8,14 0 0,-20 4 16,0 0-24,4-4 48,0 4 48,0 0 88,-4 0 48,0 0 112,4 0 48,-4 0-392,0 0 392,0 0-40,0 0-80,0 0-72,-2 0-32,0 0-40,2 0-128,-6 0 48,-2 0-56,-10-4-88,12 4-32,-16-4 16,5 4 16,17 0 96,-22-4-48,0 4 16,-5-4-24,-9 4 8,-13 0 0,-10 0 8,59 0 40,-65 0 0,-1 0 0,1 2-8,4 0 0,0 2 0,2 0 8,59-4 0,-59 4 24,3 0 0,-1 0-40,4-2 8,0 0 48,1 0 16,52-2-56,-49 2 48,0 0 16,1 0-56,1 0 40,2 0 16,-1 0 8,46-2-72,-43 0 80,-1 0-72,3 0-16,1 2-16,1 0 16,5 0 8,34-2 0,-33 1 32,-1-1-32,5 2-32,-3 0 24,-1-2-16,1 0 48,32 0-24,-31 2 8,1-2-16,4 0-16,1 0-8,3 0 0,0 0 8,22 0 24,-23 0-8,1 0-8,4 2-32,-2-2-16,1 0 40,-1 2 24,20-2 0,-22 2 0,0 0-24,1 0 8,-1-2-24,0 2 48,3 0 16,19-2-24,-20 2 0,0 0-16,0 0 0,3 0 8,1 0 16,0 0 24,16-2-32,-8 2 24,-11 0 24,13 0 0,-2 0 16,2-2-8,0 0-24,6 0-32,-6 0 16,2 0 8,0 0-40,0 0 8,2 0 8,2 0-8,0 0 8,0 0 8,-2 0-48,2 0-8,0 0 8,0 2-24,0-2 32,0 0 32,0 0-48,0 0-16,0 0-24,0 0 0,0 0-8,0 0 8,0 0 560,0 0-1032,0 0 456,0 0-8,0 0-16,0 0 32,0 0-24,0 0 1240,0 0-2344,0 0 1112,0 0-16,0 0 16,0 0 24,0 0-8,0 0 1856,0 0-3600,0 0 1736,0 0-24,0 0 8,0 0 16,4 0 24,-4 0 80,4 2-48,0 0 24,0 0 0,2 2 24,0 2 16,12 0 0,-18-6-16,3 8 40,17 7-24,-14-9-16,20 2 16,-6 12-8,1-4 16,-21-16-24,28 17 40,5 1-32,5 2-8,-1-2-8,3-3 0,-1 1 32,-39-16-24,40 8 16,1 12-16,1-12-24,-3 8 24,4-11 8,-1 1 24,-42-6-32,41 8 48,-1 0-48,-3 0 8,1-2-24,-3 0 16,-1 0 24,-34-6-24,33 6 16,-1 0 0,-2-2-24,1 0 16,-1-1 0,-1-1 16,-29-2-24,30 2 32,-1 0-8,-1 0-8,2-2-8,-3 0-32,3 2 8,-30-2 16,28 0-8,-1 2-32,-3 0 16,-2 0-16,-1-2 0,3 2 56,-24-2-16,24 0-16,-1 0 16,1 0 0,0 0 0,-1 0 32,3 0 0,-26 0-32,24 0 24,1 0-8,1 0-32,-2 0 48,-1 0-8,1 0-8,-24 0-16,20 0 40,-1 0-48,1-4 16,-2 4 0,2-4 8,-1 0 8,-19 4-24,18-4 16,-2 4-8,0-4-16,-1 4 16,3-3 0,0 3 16,-18 0-24,18-4 16,0 4-16,-1-4 8,-1 0-8,0 4 24,0-4-16,-16 4-8,15 0 8,1-4-8,-10 4-16,14 0 32,-14 0-8,12 0 0,-18 0-8,5 0-8,11-4-8,-12 4-16,2 0 48,10 0 0,-12 0 8,-4 0-24,4 0 8,2 0-16,-2 0 0,0 0-16,0 0 40,-4 0-16,3 0 8,-3 0 0,4 0 0,-4 0 32,0 0 8,0 0 24,0 0-72,0 0 88,0 0-16,0 0 16,0 0 48,0 0-24,0 0 48,0 0-816,0 0 1480,0 0-704,0 0 48,0 0-24,0 0 8,0 0 24,0 0-1760,0 0 3312,-2 0-1632,0 0-8,-1 0-32,-1 0-56,-2 0-24,6 0 24,-6 0-64,-2 0-64,-8 0 8,8 0 16,-14-4-16,3 4 72,19 0 48,-20-4-32,-6 4-8,-5-4 16,-9 0 24,-3 0 0,-4-2 16,47 6-16,-48-4 24,5 0-48,1 0 8,1 4 32,1-4-32,-1 4 48,41 0-32,-39-4 8,1 4-8,3 0 0,1-3 32,0 3-24,1 0 56,33 0-64,-30-4 64,1 4-64,3-4 16,0 4-8,1-4-8,1 4 24,24 0-24,-24 0 24,3 0-32,1-4 48,0 4 16,1 0-16,1-4 16,18 4-56,-18 0 8,0-4-24,3 4 8,-1-4 24,0 4-8,8-4 24,8 4-32,-20 0 32,12-4-40,-7 4-16,9 0 16,-10-4 0,16 4 8,-6 0 8,0 0 8,-2 0-24,0 0 0,2 0 16,0 0 0,6 0-8,-3 0 24,-1 0 0,0-4-32,0 4 0,2 0 16,0 0-16,2 0 8,-2 0 8,0 0-8,2 0-56,0 0 0,0 0-8,0 0-24,0 0 88,0 0-112,0 0-40,0 0-48,0 0 0,0 0 32,0 0-16,0 0 1200,0 0-2224,0 0 1040,0 0-24,4 0 56,0 0 64,0 0 32,-4 0 40,4 0 0,2 0 24,-1 0-32,13 0 8,-14 0-8,12 0 8,-16 0 0,6 0 8,16 0 0,-5 0-16,1 2-8,0 0 24,0 0-16,-18-2 8,19 2-40,3 0 16,4 0-32,-1 0 16,1 0 48,2 0 8,-28-2-16,33 4-16,1 0 40,-3-2-72,-1 2-8,-1 0 48,3-2-16,-32-2 24,35 2 40,-1 0-16,0 0-24,1 0 0,5-1 32,-1 1 0,-39-2-32,39 2 8,1 0 32,-5 0-56,3-2 16,-3 2 16,3-2-32,-38 0 16,37 2 32,1 0-32,3 0 0,-1 0 16,-5 0-16,1 0 32,-36-2-32,35 2 24,-1-2 8,-1 0-32,-1 0-8,-2 2 24,-1-2 0,-29 0-16,30 0 32,-1 0 0,1 0 8,-2 0-24,-1 0 16,1 0 0,-28 0-32,27 0 48,1 0-16,0-4-40,-1 4 16,-1-4 8,-2 4 24,-24 0-40,23 0 40,1-4 8,2 4-16,-3-4-24,3 4 32,-2-4-24,-24 4-16,23 0 48,3-4-32,0 4 8,-1-3-16,3 3-16,0-4 40,-28 4-32,27 0 16,-1-4 32,-1 4-40,-1 0 0,0-4 0,1 4 16,-25 0-24,26-4 24,0 4 16,-1-4-40,1 4-16,0-4 16,-1 4 16,-25 0-16,26 0 32,0 0 0,-1-4-24,1 4 8,0 0-24,-3-4 24,-23 4-16,24 0 24,0 0 0,-1-4-16,-1 4-16,0 0 32,-1 0-16,-21 0-8,20-4 24,2 4 8,0-4-32,-1 4-24,1-4 16,0 4 40,-22 0-32,19 0 24,3 0 0,-2-4-16,0 4-48,-1 0 48,1-4 0,-20 4-8,22 0 16,-1-4 16,-1 4-48,2-4 16,-2 4-8,-5 0 0,-15 0 8,16-4 32,0 4 8,2-4-8,-1 4-8,1-3-8,0 3 0,-18 0-16,18-4 24,-2 4 0,1-4-40,1 4 8,0 0 8,0 0 40,-18 0-40,15 0 16,3 0 16,0 0-64,2 0 16,-1 0 24,1 0-8,-20 0 0,20 0 32,0 0-32,-3 0 0,1 0-24,2 0 48,-1 0 0,-19 0-24,20 0 24,0 0-8,0 0-32,1 0 16,1 0 0,0 0 24,-22 0-24,21-4 32,1 4-24,0 0-16,0-4 8,1 4 0,-1 0 40,-22 0-40,22-4 32,-3 4-8,1 0-24,0-4 8,0 4 0,-1-4-16,-19 4 8,20 0 16,-2 0-16,0 0-8,-1-4 8,1 4 8,0 0 8,-18 0-16,18 0 24,-1 0 0,1 0-40,0-4 8,2 4 0,-3 0 24,-17 0-16,18 0 24,0 0-24,0 0-8,-3 0-8,3 0 32,0 0-16,-18 0 0,18 0 24,-1 0-16,1 0-16,0 0 8,0 0 0,-1 0 0,-17 0 0,18 0 8,0 0-16,-2-4 32,0 4 0,1 0 24,1 0 0,-18 0-48,18 0 40,0 0-24,-1 0-16,1-4 16,0 4 8,0 0 8,-18 0-32,15 0 32,3 0-32,0 0-24,0 0 8,-1-4 24,3 4 24,-20 0-32,18 0 16,0 0 16,-1 0-32,3 0-8,-2 0 32,2 0 8,-20 0-32,19 0 16,1 0 0,2 0-40,0 0 8,-1 0 24,1 0 40,-22 0-48,22 0 32,1 0-32,1 0 8,0 0-16,-1 0 32,1 0 32,-24 0-56,24 0 8,-1 0 0,1 0-16,-2 0 0,-1 0 8,-1 0 8,-20 0-8,20 0 16,0 0-24,-1 0 0,-1 0 16,0 0 8,-2 0 8,-16 0-24,15 0 32,1 0-48,-10 0 0,18 0 32,-18-4 0,13 4 32,-19 0-48,6 0 16,14 0-16,-14 0-8,16 0 0,-16 0 24,15 0 8,-21 0-24,16 0 24,0 0-40,0 0 16,1-4 0,1 4 8,0 0 16,-18 0-24,20-4 0,-1 4 0,-1 0 0,0 0 16,0 0 16,1 0-24,-19 0-8,18 0 8,0 0-16,0 0 0,0 0 24,-1 0 8,1 0-16,-18 0-8,18 0 32,0 0-56,-3 0 24,1 0 16,-10 0-8,16 0 24,-22 0-32,6 0-24,15 0 16,-15 0 0,16 0 24,-16 0 8,12 0-8,-18 0-16,6 0 0,11 0-16,-11 0 32,14 0-8,-14 0 24,12 0-8,-18 0-24,6 0-32,11 0 8,-11 0 8,12 0 32,-12 0 8,10 0-16,-16 0-8,6 0 24,11 0-56,-13 0 32,14 0 0,-14 0 8,12 0 24,-16 0-32,4 0 16,2 0-32,0 0 8,9 0 16,-11 0-16,0 2 24,-4-2-16,6 0 8,-2 0-32,0 0 8,-4 0 32,4 0-40,-4 2 48,0-2-24,4 0 16,-4 0-32,0 0 16,0 0-16,0 0 0,0 0 24,0 0-8,0 0 8,0 2-8,0-2-8,0 0-8,0 0-8,0 0 48,0 0-24,0 0 24,0 0-8,0 0-32,0 0 0,0 0 8,0 0 24,0 0-32,0 0 64,0 0-40,0 0 24,0 0-16,0 0 48,0 0-232,0 0 408,0 0-208,0 0 48,0 0 32,0 0-32,0 0 24,0 0-752,0 0 1416,-2 0-696,0 0 24,0 0 16,0 0-16,0 0 17,2 0-113,-2 0 96,-2 0-32,0 0-40,0 0-8,0 0 0,-2 0-16,6 0 0,-5 0 8,-1 0-32,-2 0 16,-8 0 8,10 0 8,-12 0 8,18 0-16,-8 0 8,-11 0-32,11 0 16,-12 0 16,4 0 8,16 0-16,-16 0 32,-1 0-32,-1 0-32,0 0 8,-2 0 0,1 0 16,19 0 8,-24 0 0,-2 0 0,1 0-32,-1 0 8,-2 0 16,1 0-8,27 0 16,-28 0-16,1 0 16,1 0-48,0 0 16,1 2 32,-1 0-16,26-2 16,-24 2 0,1 0 16,-1 2-40,0-2-1,1 2 25,1 0 0,22-4 0,-22 2-8,0 2 8,1 0-8,-1 0-16,0 0 24,3-2 0,19-2 0,-20 2-8,0 2 16,0-2-24,3 0-8,-1 0 32,0 0-8,18-2 0,-18 1 0,1 1 32,-1 0-64,0 0 16,0 0 16,1 0-24,17-2 24,-18 2 8,0 0 16,0-2-64,1 2 8,-3-2 40,0 2-40,20-2 32,-22 2 16,1 0-16,1 0-32,0 0 16,1 0 32,-1 0-32,20-2 16,-20 2 0,2 0 0,1 0-32,-1-2 16,-2 2 8,2 0-16,18-2 24,-17 2-8,-3 0 24,0 0-48,0 0 16,1 0 16,-3-2-24,22 0 24,-22 2 0,1 0 0,-7-2-16,0 0-16,1 0 32,1 0 0,26 0 0,-26 0 16,-1 0-48,1 0-16,0 0 0,-1 0-8,-1 0 48,28 0 8,-29 0 8,-5 0-8,1 0 0,-1 0-16,2-4 16,3 4 0,29 0 0,-30 0 24,3-4 32,-1 4-56,2 0 0,1-4-56,1 4 48,24 0 8,-22 0 24,1 0-40,1 0 32,0 0-56,0 0 16,3 0 24,17 0 0,-16 0 24,0-4-16,0 4-8,1 0-24,7 0 16,-12 0 16,20 0-8,-8 0 24,-10 0-8,12 0-32,-11 0-16,11 0 24,-12 0 8,18 0 0,-6 0 8,-12 0-16,14 0 0,-2 0-16,0 0 0,2 0 40,4 0-16,-3 0 8,-1 0-8,0 0-8,2 0-32,0 0 8,0 0 0,2 0 32,0 0-48,0 0 0,0 0-56,0 0-8,0 0 0,0 0-16,0 0 680,0 0-1208,0 0 536,0 0-48,0 0-8,0 0 8,0 0 24,0 0 1576,0 0-3000,4 0 1480,0 0 8,0 0 40,1 0 64,11 0-16,-16 0-8,4 2 48,16 2-24,-4 0-16,1 2-16,3 2 16,8 0 40,-28-8-48,33 15 24,7-9 8,1 2-32,5 8 0,-1-10 16,4 0 24,-49-6-40,50 8 24,1-2-16,0-1-8,3 1-8,-3-4 16,-4 0 48,-47-2-56,48 2 88,-3-2-24,4 0-16,3 0-16,-1 0-16,-2 0 48,-49 0-64,50-4 56,-3-2-24,0 1-16,1-11-8,1 12 16,4-12 32,-53 16-56,53-6 48,-1-14-24,1 14-8,-4-11 8,1 11-8,-1-12 16,-49 18-32,49-6 40,1-12-24,-3 12 0,0-11 0,1 11 16,-1-12-8,-47 18-24,45-6 56,-1-12-40,-3 14-16,1-11 8,-1 11 8,-3-14 8,-38 18-24,33-4 40,3-12-8,-3 12-40,-3-2 24,-1-9 16,-3 11-8,-26 4-24,24-4 40,-6 0-16,-1 0-32,-11 0 8,14 0-8,-16 0 24,-4 4-16,6-4 24,0 4-16,-2-4-8,0 4 40,0 0 16,-4 0 32,0 0-88,3 0 120,-3 0-48,0 0-8,0 0 0,0 0-16,0 0 24,0 0-72,0 0 64,0 0 0,-1 0-16,-1 0 16,0 0 8,0 0 8,2 0-80,-4-4 65,0 4-17,0 0-64,0-4 0,-2 4 16,0-4-16,6 4 16,-6-4 24,-2 0-24,-8 0-32,10 0 24,-11 0 8,9 0 0,8 4 0,-20-5 32,12-1-56,-15 0-8,5 0-1,0 0 1,0 0 32,18 6 0,-23-6-8,-1-10-16,-2 12 8,-1-2-32,-1-11 32,0 13 8,28 4 8,-27-6-16,-7-12 8,1 14-32,-3-12 8,-1 12 24,-1-11-8,38 15 16,-35-4 24,1-2-48,1 0-16,-1-10 24,2 12-8,-1 0 32,33 4-8,-34-6 24,3 0-32,-1 0-16,1 0 16,-1 0 16,1 1 0,31 5-8,-32-4 24,2 0-48,-1 0-16,-1 0 32,1 4-24,-3-4 24,34 4 8,-31 0-16,1 0-32,-2 0 8,3 0 8,-1 0 24,1 2 16,29-2-8,-30 4 8,0 2-40,3-2 8,-3 0 0,1 0 16,1-1 8,28-3 0,-28 4 0,1 0-24,-1 0-16,0 0 32,3 0-8,-3 0-8,28-4 24,-23 2-32,-3 0-24,2 0 16,1 0 40,-3 0 16,0 0 8,26-2-24,-25 2-8,1 0 8,0 0 0,1 0 8,-1 0 48,0-2-40,24 0-16,-23 0 16,-1 0-32,2 0 16,-2 0 16,3 0-8,-1 0 24,22 0-32,-22 2 8,1-2-16,-1 0-8,0 2 40,1-2 0,-1 0 0,22 0-24,-22 0 24,0 0-48,1 2 8,-3-2 32,0 0 8,1 0-16,23 0-8,-26 2 40,0-2-40,1 2-8,-1-2 32,0 0-8,1 0-8,25 0-8,-26 0 48,2 0-48,-1 0-16,1 0 40,-1 0-16,-1 0 24,26 0-32,-28 0 48,1 0-48,-3 0 24,0 0 8,3 0-24,-1 0 64,28 0-72,-27 0 64,-1-4-40,0 4-40,3 0 32,-3 0-32,2 0 72,26 0-56,-25 0 40,-1 0-48,0 0 16,-1 0-16,-1 0 16,3 0 0,25 0-8,-28 0 24,0 0-32,1 0-16,-1 0 32,0 0-24,-1 0 16,29 0 0,-30 2 16,1 0-32,-1 0 16,0 0 16,-1 0-16,-1 0 24,32-2-24,-31 2 32,-3 0-56,-3 0 16,-1-1 32,1 1-40,-1-2 40,38 0-24,-37 0 32,1 2-64,1-2 24,1 0 40,1 0-32,-3 0 24,36 0-24,-35 0 25,1 0-50,-1 0 25,1 0 17,0 0-1,34 0-16,-33 0 16,1-4 0,1 4-48,1 0-9,1-3 66,-1 3-25,30 0 0,-30-4 16,1 4 16,-1 0-40,-1-4-16,1 4 40,0 0-8,30 0-8,-29 0 24,-1 0-16,-1 0-32,-1 0 8,3 0 0,-1 0 32,30 0-16,-30 0 8,1 0 0,-1 0-24,-1 0-16,-1 0 32,-2 0 0,34 0 0,-33 0 8,-1 0 16,1 0-40,-1 0 8,3 2 16,-1-2-8,32 0 0,-31 0 32,-1 2-8,2-2-48,1 0 8,-3 0 16,3 2 0,29-2 0,-32 0 16,1 0 8,1 0-48,0 0 8,1 0 32,1 2-16,28-2 0,-27 0 16,-1 0 48,2 0-64,3 0 16,1 0 40,0 0-56,22 0 0,-22 0 0,1 0 8,1 2-32,0-2-8,3 0 48,-1 1-16,18-1 0,-18 0 32,10 2 0,-12 0-32,13 0 0,-13 0-24,12 0 16,8-2 8,-20 0-24,14 0 32,-12 2-24,13 0-16,-13 0 48,12 0-24,6-2 8,-18 2 8,12 0 8,0-2-40,-2 0 16,2 0 16,3 0-8,3 0 0,-4 0 0,0 0 0,0 0-16,2 0-32,0 2 32,0-2-32,2 0 48,0 0-33,0 0-15,0 0-16,0 0-16,0 0-8,0 0 8,0 0 473,0 0-866,0 0 377,0 0-16,0 0-24,0 0 0,0 0 0,0 0 1225,0 0-2298,0 0 1081,0 0 0,0 0-16,4 2 56,0 0 40,-4-2 48,4 2 24,2 0-8,9 2-8,-11 2-24,16 0-24,-14 0 40,-6-6 0,26 16-8,-7-11-24,9 17-8,5-4-16,7 0 16,1-1 48,-41-17-8,46 16-16,3 0-8,4-8-16,5 10-32,7-12 48,4 9 0,-69-15 24,69 4 16,2 2 16,0 0-32,0-2 8,6 0-24,-2-2 24,-75-2-8,79 2 16,-6 0-8,2-2 16,-2 0-32,2 0 16,-4 0 16,-71 0-24,69-4 32,-2 4 8,-4-6-8,-2 2-32,0 0 40,2 4-16,-63 0-24,64-4 48,-5 0 16,-2 0-40,-4 0 0,1 4 16,-1-4-24,-53 4-16,57 0 24,-4 0-16,1 0-16,-7 0-8,-2 0 40,-1-3-16,-44 3-8,45 0 40,-3 0-32,-1 0-16,0 0 0,-3 0 8,1 0 32,-39 0-32,38 0 0,-1 0 0,-3 0-64,-1 0 24,-1 0 72,-2 0 8,-30 0-40,31 0 72,3 0-40,-3 0-32,1 0 0,-3 0 0,1 0 56,-30 0-56,30 0 16,-1 0-16,1 0 0,-5 0-32,1 2 32,0-1 24,-26-1-24,21 0 16,3 0 0,2 0-32,-3 0 40,3 2-16,0-2 16,-26 0-24,25 0 16,1 0-16,0 0-8,-1 0-16,1 2 40,0-2 0,-26 0-16,25 0 32,3 2-32,0-2-8,-1 2-16,3-2 24,-1 2 24,-29-2-24,30 0 16,2 2-8,-1-2-8,3 0-8,-3 2 8,3-2 24,-34 0-24,31 0 8,3 0 0,-1 0-24,1 0 16,-3 0 8,1-4 32,-32 4-40,32-4 80,-1 0-16,-1 1-40,-1-1 8,-1 0-24,0 0 8,-28 4-16,25-4 48,-1 0-40,-2 0-8,-3 0 32,1 4-24,-2-4 32,-18 4-40,6-4 32,15 0-24,-17 4-8,12 0-8,-16 0 0,6 0 16,-6 0-8,4 0 32,0 0-24,0 0-24,0 0-8,0 0 48,-4 0-24,0 0 40,4 0-48,-4 0-8,0 0-16,0 0-8,0 0 64,0 0-24,0 0-8,4 0-8,-4 0 8,4 0 16,-4 0-8,0 0 24,4 0-48,-4 0 16,4 0 16,-4 0-24,4 0 48,-4 0-32,0 0 16,4 0-24,-1 0 0,1 0 16,0 0 24,-4 0-32,4 0 0,0 0 0,0 0-40,2 0 24,0 0 32,0 0 0,-6 0-16,6-4 8,0 4 8,0-4-32,0 4 16,0 0 32,-1 0 0,-5 0-32,6-4 0,0 4 0,0 0 0,-2 0-8,0 0 24,0 0 32,-4 0-48,4 0 8,0 0 0,0 0 0,-4-4 16,4 4 24,-4 0 8,0 0-56,4 0 48,-4 0-16,4 0-24,-4 0 48,0 0-16,0 0 0,0 0-40,0 0 56,0 0-48,0 0 16,0 0 0,0 0 0,0 0 16,0 0-216,0 0 376,0 0-168,0 0-16,0 0 9,0 0 7,0 0-8,0 0-353,0 0 634,0 0-281,0 0 16,0 0-8,0 0-433,0 0 810,0 0-417,0 0-32,0 0 56,0 0 16,0 0 0,0 0-473,0 0 890,0 0-481,0 0-24,0 0 40,0 0 48,0 0-409,0 0 786,0 0-425,0 0 0,0 0 40,0 0-425,0 0 810,0 0-401,0 0 16,0 0-16,0 0-457,0 0 954,0 0-529,0 0 40,0 0 0,0 0-32,0 0 32,0 0-529,0 0 1042,0 0-545,0 0-497,0 0 1050,0 0-561,0 0 40,0 0-40,0 0 48,0 0-553,0 0 1034,0 0-513,0 0-8,0 0 40,0 0-529,0 0 1002,0 0-545,0 0 32,0 0-40,0 0 16,0 0 0,0 0-257,0 0 570,4 0-306,-4 0 17,4-4 16,0 4-16,0-4 56,-4 4-40,5 0 17,11-4-9,-10 0-8,14-1 8,-4-1 8,1 0 0,-17 6-16,18-16 16,2 12-16,4-2-24,-1-14 0,3 14 24,0-11-8,-26 17 8,27-6 8,1-16-16,-1 16-17,7-18 25,-2 9-16,-1-1 16,-31 16 0,32-16 0,-3 0-56,1-1 40,-3-1 0,-1 2 8,-26 16 8,26-16 24,-3 0 8,-1 1-48,0 9 16,-4-16 24,-1 18-24,-17 4 0,6-16 32,12 12 1,-14 0-17,0-2 48,0 3 8,0 3 24,-4 0-96,4-4 120,-4 4-16,0-4-24,0 4-8,0-4-8,0 4-56,0 0-8,0-4 16,-4 4-80,-2-4-88,-2-2 0,-8 0 8,8-12 48,8 18 96,-21-4-64,1-13 24,-4 11-25,-7-20 9,-9 2 8,-7 1-8,47 23 56,-51-24-48,-3 0 16,3 5-48,0 3 24,-1 10 8,-1-14-48,53 20 96,-55-4-56,-2 0-32,-1 4-8,-1-4 0,0 4 48,0 0-16,59 0 64,-61 0-48,0 4 8,-3 2-40,-1-2 16,6 0 24,0 2-24,59-6 64,-59 4-72,-2 2 24,-7 2-24,1-2 24,4 0 40,-2-1-16,65-5 24,-65 16-16,0-10 8,-6 0-48,0 2 8,0 0 40,-2-2-24,73-6 32,-71 6-24,0 0 24,2 0-48,-2-1 8,-2 1 48,8-4-8,65-2 0,-68 2 8,1 0 40,6 0-48,-4-2 0,4 0 24,0 0-32,61 0 8,-57 0 24,-1 0 16,5 0-48,0 0 40,-4-4-8,1 4 8,56 0-32,-55-4 48,2 0-16,4 0-24,-1 4-8,7-3 8,-5 3 16,48 0-24,-47-4 40,0 4-16,-3-4-24,5 4 0,0 0-24,7-4 8,38 4 16,-39 0 32,-3 0-8,1 0-8,-1 0-24,1 0 8,1 0 8,40 0-8,-39 0 24,0 0-16,1 2-32,1 0 8,3 0-16,2 0 40,32-2-8,-29 2 24,-3 0-24,3 1 0,-1-1-32,4 0 24,-1 0 8,27-2 0,-30 2 16,1 0 16,1 0-40,0 0 0,3 0-16,-1 0 8,26-2 16,-22 2 8,1 0 24,-1 0-32,0 0 0,1 0 8,3 0-32,18-2 24,-20 2 16,0 0-16,1 0-24,-3 0 16,0 0 0,1 0 16,21-2-8,-22 2 0,0 0 16,2 0-56,1 2-8,-1-2 48,0 0-48,20-2 48,-22 4 24,1 0-8,-1 0-8,2-1 16,1 1 0,-1 0-8,20-4-16,-20 4 8,0 0 8,-1 0-40,-1 0 0,0 0 16,3 0 8,19-4 0,-20 4 8,4-2 32,0 0-32,1 0-8,7 0 24,-12 0-72,20-2 48,-6 2-40,-10 0-40,10 0-72,-2 0-56,-7 0-104,9 0-136,6-2 448,-6 2-656,0 0-232,0-2-305,0 2-255,2-2-248,0 2 39,4-2 1657,-4 2-1352,0 0 472,0 1 392,-2 3 248,0 2 96,1 10-472,5-18 616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8T19:46:50.605"/>
    </inkml:context>
    <inkml:brush xml:id="br0">
      <inkml:brushProperty name="width" value="0.5" units="cm"/>
      <inkml:brushProperty name="height" value="0.5" units="cm"/>
      <inkml:brushProperty name="color" value="#FFFFFF"/>
    </inkml:brush>
  </inkml:definitions>
  <inkml:trace contextRef="#ctx0" brushRef="#br0">600 8 352,'0'0'0,"-2"0"24,0 0-16,-4 0 16,0 0 0,6 0-24,-6-4 16,0 4 8,0-3-8,1 3-16,-1 0 8,2 0-16,4 0 8,-4 0-8,0 0 0,0 0-8,0 0 8,0 0 0,0 0 8,4 0 0,-2 0-8,0 0 8,0 0-16,0 2 8,0 1 8,-2 3 0,4-6 0,-2 16 0,0-10 0,0 2-8,0 10-8,0-12 16,0 11-8,2-17 8,-2 6 0,0 10 8,0-10-16,2 2 8,0 10 0,0-12-8,0-6 8,0 15 0,0-9 8,0 2-16,0 8 0,0-10 8,0 2 0,0-8 0,0 8 8,0 0-8,0-1 0,0-1 8,0 0-8,0 0 0,0-6 0,0 4 16,0 0 0,0 0 8,0-2-8,0 0 8,4 0 0,-4-2-24,0 2 24,4 0 8,-4 0-8,0 0-8,0 0 0,0-2-8,0 0-8,4 0 24,-4 0 0,0 0-16,4 0 0,-4 0 8,0 0 8,0 0-24,0 0 32,0 0-8,4 0 0,-4 0-8,0 0 0,4 0 8,-4 0-24,0 0 40,0 0-8,0 0 0,0 0 0,0 0 16,0 0 8,0 0-296,0 0 560,4 0-240,-4 0 16,0 0 0,0 0 16,0 0 32,0 0-144,0 0 160,0 0 0,0 0-8,0 0-8,0 0-16,0 0 16,0 0-1032,0 0 1928,0 0-896,0 0 0,4 0-16,-4 0-8,0 0 16,0 0-136,0 0 144,0 0 0,0 0 16,0 0 16,0 0 32,0 0 64,0 0-1376,0 0 2537,0 0-1057,0 0 48,0 0 0,0 0 24,0 0-56,0 0-3889,0 0 7370,0 0-3545,0 0-72,0 0 8,0 0-56,0 0 8,0 0-5361,0 0 10498,0 0-5193,0 0-48,0 0-32,0 0-8,0 0 0,0 0-5921,0 0 11746,0 0-5865,0 0-56,0 0-8,0 0 16,0 0-8,0 0-5809,0 0 11618,0 2-5889,0-2-40,0 2-16,0 0-32,0 0 16,0-2 176,0 0-224,0 2 0,0-2-40,0 0 40,0 0 40,0 2 8,0-2 176,0 0-152,0 2-24,0 0-8,0-2 32,0 2 0,0 0 40,0-2 112,0 0-120,0 0-8,0 2 16,0 0 8,0-1 40,0 1 32,0-2 32,0 2-24,0 0-24,0 0 16,0 0-8,0 0-8,0 0 8,0-2 40,0 2-64,0 2 24,0 0 0,0 0 16,0 2 32,4 0-24,-4-6 16,4 6-24,-4 10-16,4-10-16,0 11 0,2-11 24,0 12 16,-6-18 16,6 8-8,9 12-16,-11-12-8,12 11-8,-10-11 16,16 12 8,-22-20 16,15 16-8,5-1-16,2 3 0,2 0 16,3 0-24,3-1 48,-30-17-16,33 16 0,-1-8-16,1 8 32,-1-10-24,-2 0 24,-1 0 0,-29-6-16,30 4 8,-3-2-16,1-2 8,0 0-24,-3 0 16,1-6 24,-26 6-16,26-6 8,-1-10 8,-1 10-24,0-12-16,-5 12 32,-1-11 8,-18 17-16,18-4 16,-12-12 24,10 12-16,-13-2 40,3 0 40,-2 0 56,-4 6-160,4-6 176,0 0-8,-4 0-8,4 3-72,-4-3-16,0 0-24,0 6-48,0-6 0,-4 0-32,-2 0-40,0 0-16,0 0 8,-9 0 0,15 6 80,-6-6-56,-14 0-40,4 0 24,-1 0-8,-5 1 24,-4-1 8,26 6 48,-27-16-56,-1 16 8,0-6-8,-5 0 24,1 2 16,1 0 40,31 4-24,-32-4 16,2 4 8,-3 0-8,-3 0 0,1 0 24,-1 0 0,36 0-40,-33 0 48,1 0-32,1 0 8,1 0 24,-1 0 0,1 0 8,30 0-56,-30 0 80,3 0-24,1 0-8,-2 0-8,3 0-8,-1 0 8,26 0-40,-26 0 0,3 2 24,-1 0-32,2 0 0,1 0 40,1 2-40,20-4 8,-16 2 8,0 0-32,1 0 8,7 0 16,-10 0-24,12 0 8,6-2 16,-8 2-32,2 0-16,0 0-16,0 0-16,2 0-40,2 0-96,2-2 216,-1 0-296,1 0-145,0 0-39,0 0 48,0 2 112,0 0 112,0-2 208,0 2-80,3 0 48,1 4 0,2-1 32,12 1-16,-12 0 8,-6-6 8,20 6 0,-4 10-32,1-10 8,7 12 8,4-10-32,5 13 16,-33-21 32,36 16-16,3-10-16,1 10-8,1-12 8,0 2 8,1-2 0,-42-4 24,43 3 0,-1-1-32,-1-2 16,1 0-8,-1-3 0,-2-3 24,-39 6 0,40-6 0,-1-12-8,-3 12 24,-1-16-8,-1 16 8,-2-11 32,-32 17-48,31-6 32,-1-14 8,-5 14 8,1-12 8,-2 12 8,-3-11 24,-21 17-88,18-6 96,-2-12-24,-10 12 8,12-10 24,-14 10-16,11 0 8,-15 6-96,4-15 120,0 15-32,0-6 0,0 0 32,0 2-32,0 0 40,-4 4-128,4-4 168,-4 0 0,4 0 16,-4 0-32,0 0-72,0 0-15,0 4-65,0-4 8,0-2-16,-4 0-8,-2 0 8,0 1 8,6 5 0,-8-6 0,-8 0-17,11 0-15,-15 0-16,4 0 24,0 0 0,16 6 24,-21-6-16,-5-10 8,-2 16-16,1-6 8,-1 1 16,-6-1-8,34 6 8,-31-6 24,-1 2 8,3 0-32,1 0 48,0 4-8,3-4 8,25 4-48,-26 0 65,1-4-25,-1 4-40,2-4 24,1 4-8,1-4 8,22 4-24,-22 0 32,2 0-40,1 0-16,1 0 0,0 0 8,10 0-8,8 0 24,-18 0-56,13 2-41,-13 0-23,12 2-16,-12 0 16,12 2 40,6-6 80,-18 8-96,15 7 56,-5-9-24,-8 14 0,12-12 8,-2 12-8,6-20 64,-8 8-48,0 13 8,0-5-8,0 0 0,2 4 24,1-1-8,5-19 32,-4 18-32,0 0 0,0-2-32,2-1-8,0-7 8,2 12-16,0-20 80,0 6-104,0 12 24,0-12 0,4 9 8,0-9 40,0 2-16,-4-8 48,4 8-40,1-2 16,1 0 8,0 0-24,10 0 24,-12 0 16,-4-6 0,6 4-16,14 0 24,-14-2-8,17 0-16,-5-2 8,2 0 0,-20 0 8,25 0-8,3-4 16,2-12-24,-1 12 0,5-12 8,-3 10 8,-31 6 0,30-18 0,0 13 16,-5-17-8,1 16-16,-4-14 16,-3 14 0,-19 6-8,18-17 40,-12 11 0,14-12 8,-16 14-8,2-12 32,9 12 32,-15 4-104,0-6 120,6 0 16,-2 0-16,-4-9-32,4 11-16,-4-2-8,0 6-64,0-16 48,0 12 8,-2-12-16,-2 12 8,-2-11-8,0 11 8,6 4-48,-15-16 48,9 12 0,-10-12-8,10 12 0,-14-12-16,12 12 8,8 4-32,-19-6 16,1 1 0,0-11-24,0 16-8,1-6 0,-1 2 16,18 4 0,-18-4 0,0 0-16,1 0 0,-1 4 0,0 0 8,0 0 8,18 0 0,-17 0-16,-1 0-16,0 0-24,0 0-24,2 4 56,1 2-24,15-6 48,-16 6 0,0 0-8,8 2-48,-11 7 32,11-11 0,-12 4 8,20-8 16,-8 8 24,-12 0-8,12 0-16,-9 0 8,11 0-8,-12 0 16,18-8-16,-6 6 32,-10-1 0,10 1-8,0 0-16,0 0 8,1-2-8,5-4-8,-6 4-8,4 0-40,0 0-64,0-2-64,0 0-48,0 0 0,2-2 224,0 2-224,0 0 40,0 0 56,0 0 64,0 0 56,4 0 16,-4-2-8,4 4 8,2 0 0,0 0-32,9 2 0,-11-1 8,12 1 0,-16-6 16,6 6 0,16 0-16,-16 0-24,13 0 16,-13 0-8,12 0 8,-18-6 24,6 4 0,12 0-8,-12 0 0,11 0 8,-11-2 8,12 0 24,-18-2-32,4 0 56,12 0 0,-12 0 8,2 0 24,9 0 32,-11-4 24,-4 4-144,4 0 184,0-4 48,0 4 8,0-4 56,-4 4 8,4-4-48,-4 4-256,0 0 232,4-4-88,-4 4-87,0-4-1,0 0-56,0 4 0,-2-4-8,0 4-24,-2-4-9,0 0 17,-2 0-24,6 4 48,-6-4-16,0 4-24,0-4-8,1 0 0,-3 0 16,0 4-24,8 0 56,-8-4-8,0 4-8,0-3-8,0-1 40,-8 4-16,11-4 0,5 4 0,-18 0 16,12-4-24,-12 4-8,12-4 0,-12 4-8,12 0 0,6 0 24,-15 0-32,9 0-48,-10 0 0,10 0-8,-10 0 0,10 0 24,6 0 64,-8 2-56,-7 4 8,9 9-8,-10-9 16,10 10-16,-2-10 24,8-6 32,-16 18-24,10-10-8,-1 11 0,-9-11-8,10 12 0,0-12 16,6-8 24,-8 22-24,0-7-16,0 1 0,2 0-24,0 0 0,1 0 16,5-16 48,-4 15-64,2 1 0,2 0-16,0 0 0,0-1 16,0 1 0,0-16 64,4 16-56,1 0 0,1 0 0,14-1-8,-14 1 16,14 0 8,-20-16 40,20 8-40,1 12 8,7-14-24,-1-1 32,7 1-8,0-6 0,-34 0 32,35 0-32,1-6-16,-1-11-8,1-1 8,-1-2 8,1-3 0,-36 23 40,33-24-16,1-4 0,-3 1 0,1-3 32,-3 2 8,-1-3 16,-28 31-40,24-28 48,-5 3 0,-3-1 24,-10 2 8,12 1 32,-14-1 16,-4 24-128,6-22 160,0 2-8,0 1 16,-2 1 24,-4 12-8,0-14-16,0 20-168,0-4 152,0-2-56,0-9-32,-2 11-8,0-2-8,-2 0-24,4 6-24,-6-16 8,0 12-16,0 0-40,0-2 40,-10 0-24,10 2 0,6 4 32,-15-4-48,9 0-8,-14 1 8,12-1 16,-12 0 16,12 0 8,8 4 8,-19 0-24,3 0 8,8 0-16,-12 0 32,12 0-8,-11 0 8,19 0 0,-8 0-24,-12 0-24,14 0-8,-12 0-24,12 0-16,-9 2-16,15-2 112,-6 2-104,-2 2-16,0 0 16,0-1 16,0 3 32,0 0 0,8-6 56,-6 6-48,0 2 0,0 0 0,1 0 0,-1 0 8,0 0 8,6-8 32,-2 8-32,0-1 8,0 1 0,0 0 0,0 0 8,0 0-8,2-8 24,-2 6-16,0 2-16,2-2 0,0 2-8,0-2 0,0 0 16,0-6 24,0 5-40,0 1 0,0 0 8,0 0 8,4 2 0,0-2 24,-4-6 0,6 6 0,0 2-8,0-2 8,11 2-16,-13 0 16,16-1 16,-20-7-16,6 6 0,18 0 0,-7 0 0,7 2-8,4 0 8,5 0 8,-33-8-8,34 6 8,-3 0-8,3-4 0,-3 0 8,1-2-16,3 0 8,-35 0 0,36-6-8,-2-12 0,-3 12-24,1-12 16,-1 12 0,1-17 16,-32 23 0,27-16 0,-1-2 0,-4 2 16,-6 1 16,-10 9 56,11-16 40,-17 22-128,4-6 192,2-10 64,-2 12 24,0-2 16,-4 0-64,0 1-56,0 5-176,0-16 136,0 12-32,-2-2 8,-4 0 16,-10-10 0,16 16-128,-6-4 112,-13-2-32,1 0-72,-2 0-32,-3 1 24,-3-1-32,26 6 32,-32-4-24,-3 0 0,-7 4-16,-3 0 8,-6 6 0,1 2 8,50-8 24,-53 21-32,2-5 0,-1 4 8,3 1-24,-2 5 24,4 0-8,47-26 32,-46 29 0,3-1 16,-1 4-24,3-5 16,-1-1 8,3 0-8,39-26-8,-39 23 40,-1 3-16,5-2-24,-1-1 24,1-1-8,3-2 0,32-20-16,-28 17 32,3-1-8,3 0-8,2-8-8,4 8 16,1-10-16,15-6-8,-6 5 8,-10 1-8,14 0-48,-4-2-64,4-2-112,0 0-80,2-2 304,-2 2-320,2 0 80,0 0 96,0 0 96,4 0 80,2 0-8,-6-2-24,20 2 24,-14 0-8,15 0-32,-3 0 0,4-2 16,3 0-8,-25 0 8,38 0-16,11-16 0,7 0-32,3-1-8,0-3 24,0 0-16,-59 20 48,57-20-24,-1 1 8,-5-3-8,0 0 24,-3 1 0,-5-1 0,-43 22 0,43-22 0,-1 0 16,-3 3-8,1-3 8,-3 2 0,-1-5 0,-36 25-16,35-22 16,1 0 8,-3-1-16,3 1-16,-1 4 40,-1 0-24,-34 18-8,33-6 8,-1-15 0,-4 15-16,-5-14 0,-1 14 8,-2 0 8,-20 6-8,17-6 0,-1 0 0,-10 0-8,12 3-32,-14-1 0,2 4 8,-6 0 32,6 0-32,0 0 32,-2-4 32,0 4 72,-4 0 88,0 0 104,0 0-296,0 0 344,0 0-24,0 0-112,-2 0-152,-2 0-104,-2 0-40,6 0 88,-8 0-72,-8 0 16,8 0-8,-14 2 24,5 2 16,-3-1 16,20-3 8,-22 4 8,-5 2-8,-9 2-16,-5 8 0,-5-10 16,3 2-8,43-8 8,-42 16 8,3-10 16,3 1-32,3 9 8,1-10-16,3 2 8,29-8 8,-28 18 0,0-12-16,1 11-16,1-11-16,3 14-16,5-4-8,18-16 72,-18 16-64,2-1-24,10-7-8,-9 12-24,11-14 8,-2 12 8,6-18 104,-4 6-80,0 11 16,2-11 0,0 12 0,2-10 8,0 12 8,0-20 48,4 8-16,0 11 8,12-11-8,-13 12-8,13-2 24,-10 1-16,-6-19 16,26 22 8,-4 0 0,1 2-16,7-1 0,-1 1 16,1-2-8,-30-22 0,32 21 16,-1-3 8,5-2-16,-1-10 8,5 10 0,1-14 8,-41-2-24,45 2 32,1-2 0,1 0-8,2-6 0,-1-16 16,-3 4-16,-45 18-24,52-20 24,-1-5-8,0-3-48,2-3 0,1-1 8,-3-4 0,-51 36 24,49-35-16,-3-1 16,1 1 0,-4-3 8,-3 3 40,1-1 16,-41 36-64,34-33 72,-1-1 16,-7 3 0,0 1 24,-5 5 32,-1 1 32,-20 24-176,16-22 224,-10 4 40,12 12 40,-14-11 96,-1 13 73,1 0 111,-4 4-584,0-4 656,0 0-88,0 0-160,0 4-176,0-4-168,0 0-64,0 4 0,0-4-16,-2 0-72,-3 0-40,-1 0 24,-12 0-24,12 0-24,6 4 152,-22 0-120,6 0-40,-3 0 16,-1 0 40,-2 0 8,-1 2 0,23-2 96,-26 6-56,-6 0 8,-1 2-24,-1 8 64,1-10-40,-5 14 32,38-20 16,-35 15-16,-1 1-8,3 2-8,1 0-16,1-1 24,1 1 8,30-18 16,-28 18 0,3 4-8,1-3-24,0 1 8,3 0 0,1-2 0,20-18 24,-20 17-16,2-1-24,11 0-40,-11-8 8,12 12-24,-2-15 0,8-5 96,-8 18-96,2-12-24,0 12-8,2-12 15,2 12 9,2-13 24,0-5 80,0 18-88,0-12-16,0 12-32,0-12 8,4 12 8,2-13 16,-6-5 104,16 20-72,-12-12-8,16 12-16,-5-12 16,7 11 0,2-13 24,-24-6 56,27 6-56,3 2-48,2-4 16,1-2 0,5-2 24,-1 0 56,-37 0 8,42-6-24,-1-14 0,-2 5 0,1-5 8,-1-2 16,3 1 24,-42 21-24,43-24 40,-1-2-8,1-1 8,-2-1 8,1 0 16,-3-1-8,-39 29-56,38-28 72,-3 1-16,1-3 0,-3 0 24,-1 3 0,-2-1 8,-30 28-88,29-24 88,-1 1-16,-3 1 0,-5 0 24,-2 5 16,-12 1 40,-6 16-152,16-6 216,-16 0 56,4 0 145,0 0 119,-4 2 40,0 4-48,0 0-528,3 0 328,-3-4-216,0 4-136,0-4-40,-1 4 24,-5-4 16,6 4 24,-8-4-40,-12 0-16,2 0-24,-2 1 0,-1 3-16,-5-4 8,26 4 88,-26 0-104,-3 0 0,-9 2 8,-9 3 24,-8 13 8,-4-10 32,59-8 32,-58 20-32,1-14-8,6 13 16,0-11-8,3 12 16,7-12 8,41-8 8,-40 18-16,3-10-8,1 11-16,1-3 0,-1 0 8,1 0 16,35-16 16,-34 18 0,1-1-32,1 3 16,3-2-32,1-2 8,4-1 24,24-15 16,-23 8-40,5 12 0,2-12-56,8 10-16,-10-12-8,14 11-16,4-17 136,-5 6-144,-1 2-32,2 8-17,2-12 17,0 2 8,2 2 24,0-8 144,0 15-112,0-9-32,4 2 32,2 8 16,-1-10 0,15 2 40,-20-8 56,6 16-56,16-12-16,-4 1 16,3 1-8,3 0 0,4-4 16,-28-2 48,27 2-56,7-2-8,1 0 8,3-16 24,1 13 0,5-17 0,-44 20 32,41-6-24,0-20-56,3 6 40,-3 1 32,5-5-8,1 2 40,-47 22-24,45-21 40,3-1-16,-3 0 0,-1-3 32,-1 1-16,-2 0 16,-41 24-56,42-21 56,-1 1-24,1 2 16,-3 0 8,1 1-8,-5 1 8,-35 16-56,34-16 56,-7 10-24,-3-14 24,-2 14-8,-5 0 8,-1 1-8,-16 5-48,6-6 40,10 0 8,-12 0 0,0 2 88,0 4 136,-4 0-272,0 0 440,4 0 169,-4 0 95,0 0-96,0 0-240,0 0-240,0-4-240,0 4 112,-2 0-192,-4-4 0,-12 4 48,12 0 40,-16 0 32,22 0 72,-17 0-56,-3 0-8,-4 0-16,-1 2-8,-5 4 48,-9 0-24,39-6 64,-50 18-40,-3-3-8,-4 5-32,2 0 32,1 0 0,3 3 0,51-23 48,-45 24-32,1 2-32,5-1-32,1 1 0,3-2 24,-1-1-8,36-23 80,-33 26-32,1-2 24,1-1-40,1 3 32,0-4 0,1-1 8,29-21 8,-28 18 0,4 0-24,5-2-16,1-9-8,2 13 56,8-14-8,8-6 0,-16 18-8,11-12 0,-1 0-57,0 2-31,2-3-48,2-1-88,2-4 232,-2 4-288,2-2 16,0 0 48,0 0 88,0 0 88,0 2 8,0-4 40,6 4-32,0 0 16,9 0-24,-11 0 24,16 0 16,-14 0 16,-6-4-16,26 2-8,-7 0 16,7-2-16,4 0-16,5-6 24,-1-12 16,-34 18-16,35-6 0,5-17 40,-1 3-16,-1 0-8,-5 0 16,1 3-8,-34 17-24,31-18 40,-3-2 8,0 0-16,-3 1 8,1-3 8,-4 2 8,-22 20-56,19-18 64,-3 1 16,-10-1 8,12 2-8,-14 0 40,2 1-8,-6 15-112,6-6 112,-3-16 24,-3 16-32,0-16 16,0 16-16,0-11 8,0 17-112,0-4 97,-3-12-25,-3 12-16,-2-12-40,-8 12-8,8-12-16,8 16 8,-20-3-16,3-3 8,-3 0-16,-6 0 8,-1 2-8,-7 4 8,34 0 16,-34 0 0,3 0 8,-3 0-16,1 6-32,1 0 32,3 2-16,29-8 24,-28 17-32,0-11 8,3 10-33,-1-8 1,2 12-8,1-5 16,23-15 48,-24 16-72,2 0 8,1 4 0,1-1 8,2 1 24,0-2-16,18-18 48,-15 18-48,7-1-16,-10 3-32,12 0 24,-10-2 8,12-1-8,4-17 72,-6 18-48,1-2-8,1 0-32,2 0 16,2-9-32,0 13 8,0-20 96,0 8-72,0 12 0,4-12-8,-1 11 24,3-11 8,12 12 24,-18-20 24,6 8-24,14 12-24,-4-12-8,1 9 16,-1-11 0,4 0 16,-20-6 24,20 6-8,3-4-16,3 0 0,4-2 24,-1 0-8,1-6 8,-30 6 0,29-16 16,1 1 0,5-3-16,1-4 16,-1-2 8,5-3 0,-40 27-24,37-28 40,1-1-16,-3 1 0,-1-2 8,-2 1 0,-3 1 16,-29 28-48,30-29 56,-3-1-8,-1-4-16,0 1 16,-3 1 8,-3 1 16,-20 31-72,18-28 80,-12 2 0,15 3 8,-17 1 0,12 4 32,-16 12 24,0 6-144,6-19 176,-2 15 0,-4 0 16,0 0 0,4 0-7,-4 0 7,0 4-192,0 0 168,0 0-96,0 0-136,0 0-104,-2 0-97,-2 0-39,4 0 304,-6 0-280,-10 2 48,10 0 32,-13 4 64,3 0 48,-2 2 24,18-8 64,-24 17-16,-1-9-16,-5 16 0,-1-6 8,-5 1 8,1 1 0,35-20 16,-34 20 0,1 0-8,1 3-24,0-1 24,3-2 0,1-1 0,28-19 8,-27 18 8,-1 0-24,2-2-8,3 0 0,1-1 32,2-7-16,20-8 8,-18 20-8,11-12-8,-13 12-40,14-15 16,-10 13-32,12-12-24,4-6 96,-6 16-120,0-10-32,2 2-8,0 8-16,2-13 0,0 3-16,2-6 192,0 8-184,0-2-8,0 0 24,0 0 32,6 0 24,0 0 40,-6-6 72,6 4-56,10-2 24,-12 0-8,12-2 16,-12 0 8,11 0 0,-15 0 16,6-4 16,16-2-16,-4-12 0,2 12 16,7-19-8,7-1 8,-34 26-16,37-28 24,3-3-8,1 1 8,3 1-16,1-1 8,-2 0 16,-43 30-32,46-31 24,-1-1 8,2 3-8,1-1 8,3 2 0,-4 1 8,-47 27-40,50-26 32,-5 2 8,-1 3-16,-3-1 8,-2 0-8,1 3 8,-40 19-32,37-18 32,1 2-16,-5 0 0,-3 1 16,-4-1-8,-5 10 32,-21 6-56,20-18 48,-4 14 0,0 0-8,-12 0-8,2 0-8,-1 4-8,-5 0-16,6 0 32,-2 0 48,0 0 96,-4 0 176,4 0 208,-4 0 48,0 0-608,0 0 576,0 0-216,0 2-224,-2 2-120,-4 2-40,-9 10 0,15-16 24,-6 16-48,-16-1 16,2 7-32,-11 8 24,-11 11-16,-7 7 24,49-48 32,-53 55-56,-1 2 16,3-2 0,2-1 8,1-5 8,1 0-16,47-49 40,-43 42-24,-3-3-24,3-1 16,1-3-8,5-1 32,3-3-8,34-31 16,-29 30-24,1-3 8,6-5-16,1-2 32,3-2-8,0-3-16,18-15 24,-8 6-8,-9 2-8,13-2 8,-2 0 24,2-2-24,2 0 16,2-4-8,-2 2-56,0 0-64,0 0-48,2-2-56,0 0 16,4 0 80,-4 0 128,4 0-80,2-4 64,11-2 40,-11-12 0,14 12 0,-4-15 0,-16 21-24,20-18 24,7-10-16,11-7 0,3-7 8,6-1-8,1-1 32,-48 44-40,49-41 48,-2 2-16,1-1 8,-7 5-24,-1 1 16,-3 2 24,-37 32-56,40-33 48,-3-1 0,-1 3-16,1 1 0,-1 1 0,-1 3 8,-35 26-40,32-24 40,-5 3-24,-1 3 24,-2 2-8,-5 10 0,-1-10-8,-18 16-24,6-4 32,12 0-32,-14 1 0,0 3 16,0-4 16,0 4 72,-4 0-104,4 0 168,-4 0 72,0 0 64,0 0 41,0 0-57,0 0-112,0 0-176,-2 0 32,-4 4-128,-2 1-32,-10 11 16,2-10 40,1 16 24,15-22 48,-22 18-24,-8 7-40,-9 7 0,-7 5 8,-3 5-17,2 1 57,47-43 16,-48 40-32,5-3-16,3-3 24,3-1-24,1-1 0,3-3 24,33-29 24,-38 30-48,3-2 8,1-3 8,1 1-24,1 0 32,32-26 24,-27 25-16,1-1 0,2-2-8,7-1-8,1-5 8,10 0-32,6-16 56,-18 6-56,14 10-32,-2-13-48,4 3-80,0-2-40,0 0-24,2-4 280,-2 4-240,2 0 88,0 0 72,0 0 56,6-2 8,0 0 8,-6-2 8,18 0 24,-12 0 0,16-4-8,-5 0-8,3-12-8,4 10-24,-24 6 24,35-27-24,9-3-32,7-5-16,2-5 8,2-3 24,-3-1 24,-52 44 16,51-45 0,-4 4 8,-3-1-8,1 3 8,-3 3 24,-5-1-8,-37 37-24,34-36 32,-1 3 24,-1-1-24,-3 1 8,-1 1 32,-2 4-8,-26 28-64,19-27 96,1 3 40,-14 4 24,10 3 56,-12 11 56,0-16 64,-4 22-336,4-4 416,-4-2 49,0 0-33,0 0-128,0 0-56,0 0-168,0 6-80,-2-6 8,0 1-8,-2 1-88,-2 0 0,-12 0 24,2 4-32,16 0 96,-17 0-104,-3 0 24,-4 6-32,-2 0 24,-5 11 56,-11-1-32,42-16 64,-53 24-40,-2 3 0,-4 7-56,4-2 24,1 1 7,7 1-7,47-34 72,-44 33-56,3-1 0,0-1-56,1 5 8,1-5 16,1-3 0,38-28 88,-33 28-64,-1-3 16,3 1-24,1-2 16,2-3 0,5-1 16,23-20 40,-20 16-24,2 0-16,10-9-8,-11 9-24,13-10-24,0 0-16,6-6 112,-6 6-144,0-2-88,2 0-48,2 2-16,0-2 32,2 2 104,0-6 160,0 4-88,4 2 56,2-1 16,0 1 0,14 0 8,-15-2 0,-5-4 8,24 4 8,-6-2 0,4 0-16,3 0 8,7-2-16,3-4 24,-35 4-8,44-6 8,3-13-8,4 13-24,-1-16 0,-1 6 0,-4-2 16,-45 18 8,44-17 0,-5-1 8,-1-4 8,-3 0-8,1 1 16,-3-3 8,-33 24-32,34-24 56,-1 1-8,-3-1 8,-2-2 8,-1 1-8,-1-1 24,-26 26-80,24-26 96,-3 3 8,-1-1 16,-2 4 0,-12 3 40,13-1 16,-19 18-176,4-16 200,2 10 0,0-16-8,-2 17 0,-4-11-16,4 12-16,-4 4-160,0-6 128,0 0-56,-2-10-72,0 12-56,-4 0-32,0-2-40,6 6 128,-17-4-152,11 0-8,-16 1-8,4-1 24,-2 4 24,-1 0 40,21 0 80,-26 0-56,-7 5 8,-11 3 0,-5 12 24,-4-4 0,1 6 8,52-22 16,-51 21-24,4-1 0,3 4 0,5-3 16,-1-1-16,3 2 8,37-22 16,-38 26-16,3-1-8,1 1-16,1-3 16,3 1-8,4-2 0,26-22 32,-23 20-24,3-1-8,4-1-40,10 0-8,-9 0-24,11-3-8,4-15 112,-6 16-96,4 0-8,0-8 16,2 12 16,0-13 8,0 13 24,0-20 40,6 8-16,9 14 8,-9-6 0,16-1 16,-4-7-8,2 12 8,-20-20-8,25 8 8,1 0 0,3 0-8,7-2 0,3-2 8,5-3 0,-44-1-8,43 0 16,5 0-16,-3-3-8,4-15-8,-1 12 0,3-20 0,-51 26 16,51-18 0,1-3-8,-1-1 0,-2 0 8,-1-1 0,-1-3 24,-47 26-24,45-26 48,1-3-8,-3 1 0,0 1 8,-1-1-16,-5 0 24,-37 28-56,38-29 64,-3-1 8,-3 1 24,-6-1 32,-5 4 56,-3 3 96,-18 23-280,6-20 384,10 0 104,-12 4 112,0 12 89,-4-2 47,0 1 0,0 5-736,0-6 632,0 2-216,0 0-184,0 0-112,0 0-80,-2 0-16,2 4-24,-6 0-24,0 0-56,-10 0-40,8 0-24,-16 0 0,7 2-8,17-2 152,-22 6-136,0 12-8,-3-11-8,-3 17 8,-11 0 32,-9 9-24,48-33 136,-53 36-136,2 3 16,3-1 0,3-5 56,5-3 24,5-2 0,35-28 40,-34 25-48,5-1 0,1 0-8,3-3 16,-1-1 8,0-2 0,26-18 32,-23 16-24,3-1-8,0-7 16,4 10 32,8-12 16,-9 2-8,17-8-24,-6 8 0,0 0-24,0-3-8,2-1 32,0-2-24,2 0 16,2-2 8,0 2-64,0 0-112,0 0-88,0 0-112,0 0 15,0-2 81,0 0 280,4 0-168,0 0 128,0 0 64,2 0 24,12-6 16,-13 0-16,-5 6-48,22-15 24,-4 9 8,4-14-32,5 0 16,11-7 8,5-7 0,-43 34-24,48-35 8,-3-3-8,2 1 40,-5 3 0,-5 1 24,-1-3 8,-36 36-72,33-34 40,-3 5 24,-1-1-16,-3 3 40,-2 1 25,-3 0 23,-21 26-136,16-23 160,0 1-8,-10 6 32,12 10 56,-14-13 80,0 15 96,-4 4-416,4-4 496,-4-2 8,3 2-8,-3 4-96,0 0-104,0 0-104,0 0-192,0 0 32,0 0-112,-3 0-168,-3 0-72,-2 0-16,8 0 336,-16 0-328,8 4 40,-12 2 24,3 11 32,-3-9 56,-10 20 16,-7 1 16,37-29 144,-44 38-112,-1 7-32,-4 3 32,5-1 24,3-4-8,5-5 56,36-38 40,-33 34-48,3-5-8,1-1 16,1-1 0,0-1-16,5-2 40,23-24 16,-22 19-24,2-1-24,4-2 32,9-10-8,-9 10-8,12-12 40,4-4-8,-6 6-8,2-3-32,2 1-56,0-2-128,0 0-153,2 0-87,0-2 464,0 2-512,0-2 80,0 0 160,6 0 160,0-4 104,10-2 56,-16 6-48,4-5 48,15-13-32,-3 12 8,4-18-8,7 0-8,11-5 32,-38 29-40,41-34 40,5-1-24,-1 1 8,2 3 0,-1 1 8,1 1 32,-47 29-64,46-32 64,-1 2-16,-4 3-8,1 3-8,-1 4 0,1 3 32,-42 17-64,39-20 56,1 4-24,-3 10 8,-3-12-24,-3 14 16,-31 4-32,32-5 48,-5 1-32,-1 0-8,-6 4-16,0 0 24,-5 0-8,-15 0-8,16 0 16,-10 0-24,14 0-16,-16 2 16,11 0 24,-11 3 8,-4-5-24,6 6 56,0 2-16,10 0-24,-12 8 16,0-8 8,0 12 8,-4-20-48,4 17 56,0 5-24,0 4-24,2 3-8,0 3 0,-1-1 0,-5-31 0,6 28 16,0 0 8,0-3-40,0 1 16,12-2 0,-14-3-8,-4-21 8,18 20 16,-12 0-16,13-2-8,-13-1 0,16-1 24,-6-10 8,-16-6-24,15 20 8,5-14 24,0 11-16,0-13 8,3 2 48,3 2-32,-26-8-40,26 6 72,1-2 24,1-2-24,-1-2 24,5 0 8,2 0-15,-34 0-89,35-4 120,-1 0-8,-1-2-8,5-10-16,-1 13 16,1-3-40,-38 6-64,37-6 64,1-10-8,-1 12-24,5-2 0,-1 0 16,-2-10-8,-39 16-40,40-4 24,-3-2 24,1 1-24,1-11 8,1 12 16,1-2-16,-41 6-32,42-6 40,-3-10 8,3 16-24,-3-6-8,-1-10 16,-3 13-16,-35 3-16,36-4 16,-1-2 0,-1 0-16,-1 2 16,1-2 16,-1 2 0,-33 4-32,32-4 32,-3 0-16,-3 4-8,-6 0-16,-1 0 40,-3 0-24,-16 0-8,6 0 0,14 0-8,-16 0-32,2 0 8,0 0 40,-2 0 24,-4 0-32,4 0 64,0 0 56,-4 0 40,0 0 48,0 0 40,0 0 8,0 0-256,0 0 232,-2 0-56,-2 0-80,-2 4-64,0 2-24,-12 12-24,18-18 16,-8 8 8,-14 15-8,5-5 0,-9 8-32,-6 7 8,-7 7 16,39-40 8,-37 37-8,3-3 8,4-5-16,3-3-16,3-2 16,2-5 8,22-19 8,-17 18 0,1-2-16,10-10-24,0 2-48,0-2-48,2 0-48,4-6 184,-2 1-240,2 1-56,0 0 8,0 0 80,0 0 112,4 0 120,-4-2-24,4 2 112,12 0 8,-10-2 8,15 0-32,-1-4-8,6-2-16,-26 6-72,41-23 56,13-1-8,9-7-32,6-3-16,-2-4 8,2 1 24,-69 37-32,65-39 40,0 3-16,-2 2 24,2 5-24,-4 1 32,1 3-16,-62 25-40,57-24 48,-4 0 8,-2 5-56,3 1 32,-5 0-8,-2 2-8,-47 16-16,44-4 32,-7-11-24,-3 11 0,-5 0 8,-1 0-8,-6 4 16,-22 0-24,18 0 16,-13 0-64,17 2-8,-18 0-32,2 2 40,-2 1 48,-4-5 0,4 6 16,0 0 16,-4 0 8,4 0 40,-4 10 56,0-10 16,0-6-152,0 16 136,0-8-40,0 15-72,-6-3 8,-10 4 0,0 3-24,16-27-8,-19 34 24,-3-1-8,2 1-64,2-3 40,3-1-8,-1-2-24,16-28 40,-8 25 8,-10-1-48,12-2-40,0-3 8,0-1-40,0-12 24,6-6 88,-1 18-120,-1-12 0,2 12-16,0-15 0,3 3 72,1 2-8,-4-8 72,6 8-32,12 0 0,-12-2-8,14-2 40,-2-2 24,1 0 8,-19-2-32,24 0 56,4-4-16,7-12-32,5 0 16,5-3 0,2-3-8,-47 22-16,54-26 40,-1 1-16,2-3-16,0 0 24,3-1 0,-3-1-16,-55 30-16,57-27 40,0-1-24,2 2-8,-1 3-16,-5 1 32,-4 0 0,-49 22-24,48-20 32,-3 1 8,0 1-24,1 2 8,-5 0 24,-5 11-16,-36 5-32,29-16 56,-1 16-16,-6-4-40,-5 0 24,-11 4-24,16 0 0,-22 0 0,4 0 0,2 0-32,-2 0-16,0 2 0,0 0 40,-4 0 56,0-2-48,0 2 128,4 0 48,-4 2 48,0 2 16,0 1-24,-2 11-64,2-18-152,-6 16 80,0 2-40,-12 1-24,10 3 8,-18 8 0,3 5-8,23-35-16,-30 42 0,3-3-8,3-3-8,2-5 0,2-3 24,5-4-8,15-24 0,-16 21-32,10 1 0,-10-2-8,12-3-24,-2-1 0,4 0-8,2-16 72,-2 16-80,2-8-24,0 9 8,0-11 24,6 10-8,10-10 48,-16-6 32,6 8-40,14 10-8,-3-12 16,3 0 16,4 1 8,0-1 32,-24-6-24,27 2 40,5 0-8,5-2 16,3-4-16,3-11-8,4 9 0,-47 6-24,54-26 16,5 4-24,2 1 0,2-5-16,0 0-8,2-1 40,-65 27-8,64-26-8,1-2 32,0 3 8,0 1 0,-2 0 16,-4 1 0,-59 23-48,58-24 64,-3 0-24,0 3 0,-2 1 24,-5 2 0,-1 0 24,-47 18-88,39-5 72,-3-13-32,-3 12-8,-5 0 16,-2 0 8,-7 2-16,-19 4-40,18-4 8,-12 4-24,12 0-8,-14 0 8,2 0 0,-2 0 32,-4 0-16,0 0 16,4 0 32,-4 0 24,0 0 0,0 0-24,0 0 8,0 0-56,0 0 24,0 0-32,0 0 32,-2 0 16,-4 2 0,0 4 8,6-6-48,-16 8 24,10 10-56,-10-3 8,8 1 16,-11 4-8,3 4 24,16-24-8,-18 23-40,2 1-16,1 0-16,7-3-32,-10-1 8,16-2-8,2-18 104,-6 16-176,2-8 0,2 9 8,2-11 0,0 12 16,0-12 32,0-6 120,4 8-128,2-2 24,12 0 48,-12 0 32,15-3 16,-1-1 0,-20-2 8,28 0-24,11-3-56,9-15 0,7 0-16,8-8-40,2-1-40,-65 27 176,69-32-168,-4 1-24,0-3 8,-1 2 80,1-1 0,-2 3 24,-63 30 80,61-25-24,-2-1-8,-4 4 0,-1 1 48,1 3-24,-2 0 32,-53 18-24,51-16 32,-1 1-16,-5 9 8,-7-10 0,-3 16 0,-35 0-24,32-4 32,-5 0 8,-3 4-32,-2 0 8,-5 0 0,-1 0-16,-10 0 16,-6 0-16,16 2 24,-12 2-16,0 0 40,0-2 56,0 2 48,-4-4-152,0 4 232,4-2 88,-4 4 56,0 0 48,0-1 8,0 11-104,0-16-328,-2 8 248,-4 12-96,-2-2-80,-10 3-16,0 7-16,-5 5-8,23-33-32,-30 42 64,1 3-56,-1 1-32,2-1 16,5-4-32,3-3 40,20-38 0,-18 35-16,10-1-16,-9-4-72,13-3 16,-2-1-16,4-4-16,2-22 120,-2 19-128,2-3-32,4 0-16,2-10 16,-1 10 32,15-10 24,-20-6 104,6 5-80,16 1 56,-4 0-16,3-4 16,3-2-24,6 0 0,-30 0 48,39-16-48,10-3 16,9-5 24,7-10 8,0-3-8,2-2 0,-67 39 8,65-40 8,-2-1 16,-2 1 16,0-3 16,1 3 24,-1 1-16,-61 39-64,53-36 72,-4 1 24,-1 3-16,-5 5 8,1 1 56,-7 2-24,-37 24-120,36-21 128,-7 3 24,-3 12-40,-6-12 24,-15 14 40,13 0 32,-18 4-208,0-4 273,4 0 167,-4 4 96,0 0 96,4 0 48,-4 0-96,0 0-584,0 0 456,0 0-96,0 0-128,0 0-56,0 0-32,-2 0-88,2 0-56,-4 0-8,-4 2-48,-13 4-48,1 0 40,-4 10 56,-5-10 8,29-6 0,-42 26 0,-11-3-8,-6 7-32,-2-1 0,-1 5 24,3-2 8,59-32 8,-57 29 0,4-1-8,5-5-16,7-1 8,3-4-24,3-2-24,35-16 64,-30 6-32,7 11-16,3-13-48,4 2 0,8-4-96,-8 2 32,16-4 160,-4 2-152,1-2-24,-1 0-96,2 2-168,0 0-120,0-2-96,2 0 656,0 0-632,0 0 87,0 0 81,6-4 104,-1-2 120,15-10 88,-20 16 152,16-6-56,4-15 48,3 3 24,9-12-8,11-5 0,7-7 40,-50 42-48,53-41 40,0 4-8,-1 3-16,-3 4-32,-2 3 16,-3 1 0,-44 26 0,45-24 16,-2 3 24,1-1-40,-3 2 8,-1 3 16,-3 1-24,-37 16 0,32-16 32,-3 0 0,-3 10-32,-4-11 8,-3 17-24,-3-6 24,-16 6-8,6-4 40,10 0 8,-12 0 0,0 4 48,0 0 120,-4 0 192,0 0-408,4 0 569,-4 0 111,0 0-48,0 0-144,0 0-128,-2 0-176,2 0-184,-6 0 56,-2 2-56,-10 2-72,2 2 0,-3 11 32,-5-11 32,24-6 8,-36 26 8,-15 2-8,-4 3-32,-4 3 8,2-1 32,3-1-8,54-32 0,-47 25 16,5-1-16,5-2-64,1-2 8,3-3-16,3 1 0,30-18 72,-29 16-40,3-8-24,4 10-24,3-15 0,1 3 8,10 2 32,8-8 48,-16 6-56,12-4 8,-2 0-16,2 0-48,2 0-24,0 0-64,2-2 200,-1 2-320,1 0-80,0-2-8,0 0 15,3 0 145,3-4 112,-6 4 136,16-4-48,-10-12 32,14 12 0,-2-15 16,-1 13-16,9-22 32,-26 28-16,34-26 8,9-7-16,2-1-24,3 3 32,-3-1-8,2 5 8,-47 27 0,44-28 16,1 2-8,-1 3-32,-3-1 40,-4 2-24,-1 3 16,-36 19-8,32-18 40,-3 0-32,-1 2 8,-3 0 0,-3 11 0,-4-17 32,-18 22-48,6-6 72,14 0 16,-16-10 64,1 16 40,1-4 137,-2 4 119,-4 0-448,0 0 504,4 0 16,-4 0-120,0 0-128,0-4-176,0 4-128,0 0 32,-4-4-88,-2 4-16,-9 0 8,7 0 40,-16 0 40,2 0-8,22 0 24,-23 4 0,-7 2-24,-13 14-16,-13-2 0,-5 3 16,2 3 16,59-24 8,-57 28-24,4-1 0,5-1-32,7-2 0,1-3 8,5-1 0,35-20 48,-34 18-24,3 0-72,-1-3-8,4-7 0,5 12-16,3-14 24,20-6 96,-16 6-104,10 2-16,-9-2 0,13-2 32,-4-2-40,4 0-56,2-2 184,-4 2-272,2 0-193,2 0-135,0-1-40,0-1 80,0 0 152,0 0 408,6 0-208,0-3 104,9-1 80,-9-12 24,14 12-8,-2-16 24,-18 20-16,18-6 8,7-21 8,9 1-16,5-4 8,3 1-16,-1-1-16,-41 30 24,40-27-8,-5 3-24,-1 2 8,-3 2 32,1 3 16,-5 1 0,-27 16-24,26-16 32,0 10-24,-5-12 8,1 14 8,-4-11 16,-2 15 0,-16 0-40,4-4 48,1 0-16,1 4 48,0 0 96,-2 0 136,-4 0 120,0 0-432,0 0 504,0 0 8,0 0-88,0 0-95,-2 0-153,-4 0-152,6 0-24,-6 0-32,-11 0-72,9 2 40,-16 4 48,4 2-8,-1 7 40,21-15-16,-24 6-8,-8 10-24,-7-8 32,-6 14-8,-3-5 24,1-1 16,47-16-32,-45 16-8,5-8 0,5 10-16,3-12 8,4 11 8,3-11 8,25-6 0,-24 8-16,6 0-33,3-2 17,9 0 16,-12 0 8,14-2 24,4-4-16,-6 4-8,0 0-8,2-2-8,0 0-8,2 0 16,0 0-32,2-2 48,0 1-128,0 1-112,0 0-96,0-2 0,0 0 16,0 0 88,0 0 232,4 0-136,0 0 48,2-4 72,10-1 0,-12-1 16,15 0 16,-19 6-16,6-6-16,18-10 8,-6 12 0,0-2-24,1 0 24,7-12 0,-26 18 8,26-3-40,-1-13 0,1 12-16,-2-2 24,-1 0-8,1 2 8,-24 4 32,24-4-16,-1 0-32,1 4 24,0 0 8,-1 0-16,-1 0 32,-22 0 0,24 0 8,-1 0-32,1 0 24,0 0 8,-3 0-16,1 2 40,-22-2-32,22 2 16,-2 0-56,-1 0 40,-1-2 0,0 0 8,-2 0 48,-16 0-56,6 0 32,11 0-8,-13 0 32,2 0 48,0 0 72,-2 0 136,-4 0-312,4 0 400,0 0-24,-4 0-64,0 0-176,0 0-152,0 0-48,0 0 64,-4-4-48,-2 0 0,-2-2 24,-8-10 24,10 12 0,-11-1 40,17 5-40,-16-6 48,-2-10-8,-4 12 0,-3-2 32,-3-10 0,28 16-72,-27-4 64,-3 0-16,-4 0-48,3 0-32,-1 4 0,3 0 0,1 0 16,28 0 16,-28 2-8,1 4-48,-1 0 16,3 0 0,-1 0 0,26-6 40,-24 6-24,1 0-16,1 0-32,2 0 16,2 0 24,10-2 24,8-4 8,-19 4 8,15-2 0,-2-1-24,0 1 8,0 0 8,4 0-32,2-2 32,-2 2-64,0-2-96,0 0-144,2 0-40,0 0 24,0 0 96,0 0 224,4 0-104,0 0 112,2 0 24,10 0-8,-12 0 32,15-4-24,-19 4-32,16-4 48,2-1 16,2-1-32,5 0-8,7 0 40,5-10-40,-37 16-24,38 0 32,3-4-8,-1 0-48,-1 4 8,-1 0 8,3 0 0,-41 0 8,42 6-8,1 0 8,-2 2 0,1 0-16,-1 0 24,-1 7 0,-40-15-8,39 6 0,1 0 0,-1 2-32,1 0 0,-1 0 56,2-2-24,-41-6 0,40 6 16,-1 0 8,-1-2-32,-1-2 8,1-2 16,-3 0-24,-35 0 8,36 0 40,-3 0-16,1 0-16,-2 0 24,-1-4 8,-1 4 8,-30 0-48,29-4 40,1 4 0,-1-4-48,-1 4 8,0 0 8,-3 0 0,-25 0-8,22 0 8,0 0-16,-4 0-24,-1 2-8,1 0 8,-12 2 0,-6-4 32,22 4-24,-16 0-24,9 0 0,-11-1 8,2 1-8,-2 0 32,-4-4 16,6 2-16,-2 0 24,0 0 16,-4 0 56,4 0 112,-4 0 88,0-2-280,0 2 408,0 0 80,0 0 16,0 0-39,0 0-105,0-2-144,0 0-216,-2 0 88,-4 0-72,0 0-48,-12 0-24,12 0 32,-15 0 32,21 0-8,-18 0 8,-2 0 48,-1 0-72,-7 0-8,-8 0 32,-7 0-32,43 0 24,-49 0 32,-7 0-32,-1 2-16,-2 2 0,0 2 0,-2 0 16,61-6 0,-61 8 0,-3 0 24,3 0-8,0-1-16,2 9 16,4-12 8,55-4-24,-52 6 8,3 0 8,2 0-32,-1 0-16,3 0 24,2 0 0,43-6 8,-44 6 0,3-1 32,5 1-32,3 0-16,5-2 48,2 0-16,26-4-16,-21 4 16,3-2 16,10 0-24,-10 0-16,14 0 16,-2 0-16,6-2 8,-4 0-40,2 0-88,0 0-136,1 0-88,1 2 23,0 0 105,0-2 224,0 2-112,3 0 120,13 0 8,-10 0 8,18 0 48,-2 0-24,-22-2-48,25 2 32,9 0 8,17 0-40,14-2 0,12 0 16,4 0 0,-81 0-16,85-4 16,0-12-8,1 10-16,1-10-24,0 12 24,0-11 0,-87 15 8,89-4 24,-4-2 0,3-10-8,-1 10 8,2-10-16,-2 10 41,-87 6-49,91-19 56,-3 13 16,1-14-16,-4 14 24,-4-14 0,0 14 8,-81 6-88,77-17 128,4 13-16,-6-2-8,-4-10 16,-2 12-8,-4 0-8,-65 4-104,65-4 88,0 0-8,-8 0-32,-2 0-8,-5 4-8,-1-4-24,-49 4-8,43-4 48,3 4-24,-5 0 8,1 0-24,-9 0 16,-1 0-16,-32 0-8,29 0 0,-5 0 24,-4 0-48,-2 0 24,-12 0 16,13 0-16,-19 0 0,4 0 8,2 0-16,-2 0 8,0 0 8,0 0 48,-4 0 40,0 0-96,0 0 160,4 0 80,-4 0 48,0 0 64,0 0 64,0 0-40,0 0-376,-2 0 376,0 0-96,-2 0-120,-2 0-32,-2 0-88,-10 2-8,18-2-32,-7 2 8,-17 0 8,2 0-32,-7 2 8,-17 2 0,-15 0-8,61-6 16,-65 8 32,0 0-16,2 0-8,1 0 0,1-2-8,2 1-16,59-7 16,-61 6 16,2 0-32,-2 0-32,3 0 40,-3 0 8,4 0-8,57-6 8,-59 4 0,-2-2 16,1 0-48,1 0 64,4 0 16,2 0-32,53-2-16,-55 0 32,-1 0-32,-1 0-16,0 0 24,2 0-16,-3 0 16,58 0-8,-55 0 0,6 0-8,-1 0 16,1 0-16,2 0 32,1 0 9,46 0-33,-41 0 48,2 0-40,1 0-16,3 0 8,3 0-16,2-4 40,30 4-24,-25 0 8,1 0 16,0 0-56,5 0 32,3 0 32,8 0-8,8 0-24,-16 0 48,12 0-48,-2 0-32,2 0 16,2 0-40,0 0-8,2 0 64,-2 0-73,0 0-103,2 0-40,0 0 8,0 0 24,4 0 80,-4 0 104,6 0-40,0 0 24,12 0 32,-12 0-16,16 0 16,-7 4 40,-15-4-56,20 6 0,4 0 0,7 0 24,17-1-16,13 11 24,8-10 8,-69-6-40,75 6 8,-4 0-40,2 0 48,4-4-16,0 0 0,0-2 40,-77 0-40,81 0 0,-4 0-32,0 0 24,0 0 24,5 0 8,-1-4-16,-81 4-8,85-4 16,-2 0-16,4-2 16,-4 0 32,4 2-16,-5-2 8,-82 6-40,81-4 8,0 0 8,4 0 8,0 1-32,0-1 40,-4 0 0,-81 4-32,80-4 16,-1 4 8,-2 0-32,-2 0-24,-4 0 32,-4 0 0,-67 0 0,62 2-8,-3 0 16,-2 4-16,-2-3-8,-3 1 48,-5 0 0,-47-4-32,41 2 24,-1 0-8,-7 0-32,-3 0 24,-4 0-16,-5-2 24,-21 0-16,18 0 24,-2 0-24,-10 0 16,10 2-16,-16-2 16,5 0 32,-5 0-48,4 0 32,-4 0 48,4 0-8,-4 2 56,4 0-7,-4-2-9,0 0-112,0 2 152,0-2-80,0 0 80,0 0-24,-2 2 8,-2-2 8,4 0-144,-4 0 96,0 0-32,-1 0-56,-3 0-16,-10 0-72,12 0 40,6 0 40,-22 0-24,5 0-8,-5 0 32,-2 0 16,-3 0-16,-17 0 8,44 0-8,-57 0 40,-6 0-40,-6-4 0,-2 4-8,2 0-16,0 0 56,69 0-32,-73 0 48,2 0-48,-2 0-16,3 0-24,3 0 64,2 2 16,65-2-40,-59 0 56,2 0-48,2 0-48,-1 0 32,3 0-16,53 0 24,-55 0 0,4 0 40,1-4-48,1 0 0,2 0 24,-1 0 0,48 4-16,-47-4 32,0 0 0,1 1-24,3-1-48,1 0 40,7 0-48,35 4 48,-34 0-32,3-4 56,1 0-72,4 4 40,-1-4 8,3 4 0,24 0 0,-22 0 0,3 0 8,1 0-40,12 0-32,-12 0 32,16 0-24,2 0 56,-6 0-64,2 0-64,2 0-128,0 0-120,0 0-105,2 0 17,0 0 464,0 0-360,0 2 144,4 0 104,2 0 104,12 0 8,-2 0 24,-16-2-24,20 2 72,5-2-24,7 0 16,19 0-40,18-4-8,14-12 32,-83 16-48,91-18 16,2 2 8,1-1-24,-3 1-32,0 0 56,0 0-24,-91 16 0,90-6 16,1-11-16,-4 13-32,2-12 32,-3 12 0,-1-12 16,-85 16-16,89 0 8,-6-6 8,-2 0-16,0 2 16,-2 0 24,-2 0-24,-77 4-16,75 0 24,-2 0-16,2 0-40,-2 0 24,-2 0 8,-4 2 32,-67-2-32,63 6 8,-6-4 8,-2 2-16,-1 0-48,-3-2 32,-6 0-16,-45-2 32,44 2-32,-5 0 32,-3-2 24,-7 0 0,-5 0 40,-6 0 8,-18 0-72,15 0 40,-11 0 0,2 0 8,0 0 32,-2 0 64,-4 0 80,0 0-224,0 0 296,0 0 49,0 0-41,0 0-32,0 0-80,0 0-88,0 0-1617,0 0 3050,-2 0-1657,-6 0-8,-11-4-24,1 0 56,-4 0 120,22 4-24,-27-4 0,-9 0 40,-19 0-24,-16-1-32,-8-1 48,2 2-40,77 4 8,-71-4 40,6 4-16,6 0-32,5 0 8,7 0-16,2 0 8,45 0 8,-42 2 24,3 0-16,-1 2-32,5 0-8,1 1 16,1 1-16,33-6 32,-32 6 0,0 0 8,7 2-72,-3 0 32,1-2-8,1 2 40,26-8 0,-22 6 0,0 0 0,5 0-16,-1-1-24,10-1 40,-12 2-8,20-6 8,-8 4-24,-7 0 16,9 0-56,0-2 16,0 0 8,4 0-48,2-2 88,-2 2-112,0 0-49,2 0-87,0 0-8,0 0 80,0 0 40,0-2 136,0 4 16,6 0-8,0 2-16,0 2-8,10 0-24,-13 9 24,-3-17 16,20 6-8,-4 12 32,6-10-40,3 12 0,11-5 32,3 1-32,-39-16 16,46 8 16,3 10-24,6-12-24,2-2 16,7 0-16,3-2 24,-67-2 8,67 0 0,0-4-32,-4 0-8,0-2 16,-4 0 16,1-12-32,-60 18 40,57-4 0,-2-2-16,-2 0-48,-3-9 96,-5 11-16,-2 0 24,-43 4-40,38-6 64,-5 0-32,-3 0-32,-2 2-16,-7 0 40,-1 0-16,-20 4-8,6 0 32,12 0-24,-14 0-8,0 0 32,0 0 0,-4 0 24,0 0-56,4 0 80,-4 0 8,0 0 24,0 0-40,0 0 8,0 0-16,0 0-64,0 0 40,0 0 0,-4 0-40,-2 0 8,-2 0-8,-10 2 0,18-2 0,-8 2 0,-16 4-8,3 0-32,-3 0 24,-4 0 8,-7 0 32,35-6-24,-45 15 40,-7-9-40,-3 12 80,2-12-24,-3 2 8,5 8 8,51-16-72,-51 4 16,4 2-24,1 1 16,5-1 8,-1 0-32,3 0 40,39-6-24,-40 6-8,3 0 24,-1 0 8,3 0-24,1 0 41,5-2-33,29-4-8,-24 4 0,2 0 16,5 0-40,1 0 24,8-3 32,-8 1-40,16-2 8,-4 2 48,-2 0-56,2 0-24,0 0 8,2 0-25,0 0 17,2-2 32,0 2-40,0 0-32,0-2-32,0 0-48,4 0 24,0 0-8,-4 0 136,4 0-104,0 2 32,2 0 24,0 0 40,12 0 24,-12 0 0,-6-2-16,19 2 24,-3 0-8,4 0-40,8 0 32,7 0-16,12-2 0,-47 0 8,52 0 40,3 0-64,0 0 0,2 0 0,1 0-8,-1 0-16,-57 0 48,57 0-40,2-4-8,-1 0-24,-3 4 64,-2-4 8,-6 4 40,-47 0-40,46-4 16,-7 4 8,1-4-8,-3 4-56,-7 0 24,-3 0 0,-27 0 16,24-4-56,-2 4 56,-6 0 8,-11 0 16,11 0 24,-16 0-8,0 0-40,4 0 64,-4 0 0,4 0 8,-4 0 96,0 0 0,0 2 24,0-2-192,0 2 184,0 0-88,0-2-15,-2 0-9,-4 2-48,-10 0 40,16-2-64,-15 2 8,-5 0-32,-6 0 8,-7 2-72,-20 2 56,-15 10 16,68-16 16,-75 8 0,-1 11 72,-1-13-40,6 14 48,1-14-24,5 12-24,65-18-32,-63 8 24,2 9-48,0-11 16,-2 2-16,4 8 32,-3-12-24,62-4 16,-59 6 0,2 2-32,2 0 8,-1-3 24,1 1 8,0 0 40,55-6-48,-55 6 0,3 0-24,3 0-32,6-2 56,-1-2 24,3 0 48,41-2-72,-42 2 96,7-2-96,1 0 0,3 0-16,-1 0 16,5 0 48,27 0-48,-28-4 32,2 0 0,3 4 0,1-4-8,2 4-24,3-4 32,17 4-32,-16 0 24,0 0-48,8-4 32,-14 4 16,7-4-48,7 4 56,8 0-32,-22-4-16,6 4-16,8-4 16,-11 4 32,3-4 16,0 4 0,16 0-32,-16-4 32,0 4-56,1-3 24,-1 3-8,0-4 8,0 0 16,16 4-16,-16 0 0,11-4 0,-13 4-8,12-4 8,-10 4 8,10-4 8,6 4-16,-18 0 16,13-4 8,-13 0-16,12 0-8,-12 4-8,12-4 8,6 4 0,-18-4 8,12 0 8,-11 0-8,11 0-16,-12 0 16,12 0 0,6 4-8,-18-4 32,12 0-32,-13 1-8,11-1 0,-12 4-8,20 0 16,-16-4 0,1 0 24,-3 4-48,0-4-16,0 4 32,-1-4-8,-1 4 48,20 0-32,-20-4 32,0 4-40,-1-4-16,1 4-40,0 0 32,20 0 32,-22 0 16,1 0 0,-1 0-48,0 0 16,1 0-8,-1 0 0,22 0 24,-22 0 56,1 0-32,-1-4-16,0 4 0,2-4 8,1 4-16,19 0 0,-20 0 8,0-4 0,0 4-40,1 0 48,-1-4 0,2 4-16,18 0 0,-17-4 16,-1 4 0,0-4-48,2 4 16,0 0 32,1-4 0,15 4-16,-16 0 16,0 0 8,0-4-56,1 4 0,-1 0 32,0 0-8,16 0 8,-16 0 32,0 0 0,1 0-56,-1 0 16,0 0 8,0 0-16,16 0 16,-16 0 0,1 0 16,-1 0-48,0 0 8,0 0 16,1 0 16,15 0-8,-16 0 8,0 0 24,0 0-32,0 0-32,1 0 24,-1 0 16,16 0-8,-18 0 24,2 0 16,0 0-48,1 0-24,-1 0 24,-2 0-8,18 0 16,-18 0 24,3 0 0,-3 0-24,0 0-16,0 0 32,1 2-40,17-2 24,-18 2-8,2-2 40,0 0-64,0 2 16,1 0 16,-1 0 0,16-2 0,-16 0 0,0 0 32,8 2-16,-11-2-72,11 2 96,-12 0-72,20-2 32,-8 0 24,-12 2 0,13 0-72,-13 0 64,14-2-64,-12 0 72,18 0-24,-6 2 24,-11-2-16,11 0 16,-12 0-40,12 2 8,-12-2 8,18 0 0,-6 2 24,-12-2-40,13 0 16,-13 2 0,12-2-40,-12 2 64,18-2-24,-6 2 8,-12 0-8,13-2 8,-13 0-16,12 0 0,-2 0 16,8 0-8,-16 0 32,12 2-32,-2-2-8,-2 2-16,-7-2 16,9 2 16,6-2-8,-8 2 8,-8 0 16,10 0-32,-2-2 8,-8 0-16,11 2 40,5-2-24,-8 0 24,-8 2-8,12 0-48,-2 0 16,-10 0 0,12-2 40,4 0-24,-8 0 24,-7 0-16,11 2-32,-4-1-16,0 1 40,-8 0-24,16-2 24,-4 0 24,-2 2 0,-10-2-48,10 2 32,-1-2-16,-9 2 8,16-2 0,-6 0 40,-2 2-40,0 0-8,-8 0 0,10-2 8,0 0 16,6 0-16,-15 2 16,11-2-8,-2 2-32,-2-2-16,0 0 48,0 2-8,8-2 0,-8 0 0,0 2 24,2-2-24,3 0-8,-1 2 8,0-2 0,4 0 0,-4 0-24,0 0 48,2 2-24,0-2-32,0 0 32,0 0-16,2 0 16,-2 0 0,2 0-32,0 0-16,0 0-8,0 0 0,0 0 16,0 0 40,0 0-40,0 0-16,0 0-32,0 0 8,0 0 8,0 0-25,0 0 530,0 0-978,0 0 393,0 0-24,0 0 8,0 0 40,4 0 80,-4 0 48,4 2-8,0 0 8,2 0-16,9 0 32,-11 0-16,14 0 32,-18-2-32,6 2 16,18 0-8,-7 0-16,7 0 0,6 0 24,5 0 8,-35-2-24,38 2 32,3-2-64,3 0 8,1 0 0,0 0 24,5 0 16,-50 0-16,49 0 8,2-4-8,-1 4-8,-3-4 32,4 0-24,-1 0 8,-50 4-8,47-4 16,0 0-32,1 0 16,-1 0 8,0 0 0,-1 4 16,-46 0-24,45-4 24,2 0-16,1-2-8,-1 1-8,1 1-8,-3 0 32,-45 4-16,45-4 16,1 4-16,-5-4 8,-1 4-16,-1-4 8,-1 4 8,-38 0-8,39 0 24,-2 0-32,-3 0-8,0 0 16,-5 0 16,3 0 0,-32 0-16,29 2 0,1 0 0,-4 0-40,-1 0 48,-3 0-8,2 0 24,-24-2-24,21 2 40,1 0-72,0 0 56,-1 0-24,1-1 8,-2 1 24,-20-2-32,20 2 0,-3-2 0,3 2-32,-2-2 32,0 0 8,1 0-8,-19 0 0,18 0 40,0 0-24,0 0-16,-1 0 16,-1 0 0,0 0 8,-16 0-24,6 0 24,17 0-32,-17 0-16,18 0-8,-8 0-8,0 0 48,-16 0-8,15 0 0,1 0 16,2 0 0,0-4-24,-1 4 16,3-3-16,-20 3 8,22 0 8,0-4-8,1 0 16,1 0-8,2 4-8,-1-4-8,-25 4 8,26-4 24,2 0-32,-1 0-24,3 0 48,-1 0-40,5 0 16,-34 4 8,31-4 16,3 0-24,4-2-24,1 0 56,0 2-40,1-2 32,-40 6-16,39-3 32,3-1-96,-3 0 40,-1 0 24,-3-2 16,1 2 8,-36 4-24,35-4 0,1 0-8,-1 0-8,1 0 32,-3 0 24,-3 4-24,-30 0-16,30-4 8,-3 4-8,1-4-32,-6 4 56,-1-4-24,-3 4 16,-18 0-16,18-4 32,-12 4-64,15 0 24,-17 0 16,12 0 0,-12 0 16,-4 0-24,6 0 0,-2 0-40,0 0 8,0 0 32,-4 0 24,4 0-8,-4 0-16,0 0 8,0 0-24,0 0 8,0 0-16,0 0 16,0 0-24,0 0 112,0 0-200,0 0 56,-2 0-80,0 0 24,0 0-104,0 0-32,2 0 256,-2 0-368,0 0-176,0 0-192,0 0-408,-2 0-441,-2 0-191,6 0 1776,-8 0-1688,-8 0 335,10 0 505,-13 0 368,11-4 192,-14 4 120,22 0 168,-18-4-184,1 4-1064,17 0 1248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8T19:48:36.784"/>
    </inkml:context>
    <inkml:brush xml:id="br0">
      <inkml:brushProperty name="width" value="0.5" units="cm"/>
      <inkml:brushProperty name="height" value="0.5" units="cm"/>
      <inkml:brushProperty name="color" value="#FFFFFF"/>
    </inkml:brush>
  </inkml:definitions>
  <inkml:trace contextRef="#ctx0" brushRef="#br0">1070 317 624,'0'0'0,"0"0"296,0 0-144,-2-6-112,0 0 8,2 6-48,-2-6 80,0 0 24,0 2-8,0 0-48,0 0-40,0 0-40,2 4 32,-2 0-48,0-4 0,0 4-8,0 0 8,0 0 16,0 0 16,2 0 16,-2 0-16,0 4 0,-1 2 16,-3 10 0,-10-10 16,10 13 0,6-19-16,-20 16 16,0 4-8,1 2 8,-3-1-16,0 1 24,1 0-8,21-22-16,-20 19 16,0 1-8,0 0 0,1 0 8,-3-1 0,-2 3 0,24-22-16,-23 22 8,-1 0 0,2-1 16,-1 5 0,-1 1-8,-4 1 16,28-28-32,-27 30 0,-1-1-8,0 1 0,3 1 8,-1 3-8,0-2 16,26-32-8,-23 29-8,-1-1 0,2-3 0,1-1 8,1-2 8,4-6 0,16-16-8,-8 15 0,-9-9-8,13 2 8,-2-2 0,2 0 24,0-2 8,4-4-32,-2 4 40,0-2-8,2-2 24,0 0 0,0 0-16,0 0 16,0 0-56,0 0 40,0-4-32,0-2-24,0-10-40,6 10-16,0-15 0,-6 21 72,17-18-56,-11-4 24,18-9 24,2-11 0,5-7 0,1-2 8,-32 51 0,29-50-24,-1 3-8,-2 5 8,1 3 0,1 3 16,-2 5 8,-26 31 0,23-30-8,1-1-8,0-1 0,3 3 8,-1-3-8,-1 2 24,-25 30-8,26-27 0,-2 1-8,0 0 8,-1 3 8,-1-1 0,-2 2 24,-20 22-32,19-21 40,-3 3 0,-10 12 40,14-16 48,-16 18 80,0-2 80,-4 6-288,4-3 352,0-1 16,0 0 0,-4 4 16,3-4-24,-3 4 16,0 0-376,4 0 369,-4 0-73,0 0-24,0 0-48,0 0-64,0 0-56,0 0-104,-2 0 40,0 0-80,0 0-64,-1 0-56,-1 0-32,-2 0-80,6 0 272,-6 0-296,-2 0-25,-8 0 1,8 0 72,-12 2 48,20-2 200,-17 6-160,-1 1 32,-2 9 24,-5 0 8,-3 2 40,-2 0 16,30-18 40,-29 17-32,3 3 16,0-2-32,3 0 24,-1-1 0,2 1 16,22-18 8,-21 18 8,-1 0-8,2-1-16,1 1 8,1 0 0,0 0-8,18-18 16,-16 17 0,0-1-24,9 0-24,-11-8-16,12 10 16,0-12-16,6-6 64,-4 7-72,0 1 0,2 0-48,0 0 24,2 0 24,0-2 0,0-6 72,0 6-48,0 0 24,4 0-16,2 0 16,0-1 24,12 1 8,-18-6-8,6 6 16,11-4 8,-1 0-32,2-2 8,6 0 16,3-4-8,-27 4-8,34-17 8,1 1 0,1-2 0,1-4-8,3 1 16,-3-5 8,-37 26-24,40-26 16,-1-1-8,-1-1 8,-1 0 0,-1 1 8,-5-3 24,-31 30-48,32-27 32,-3-3 24,1 0 0,-2 3 0,-1 1 24,-1 2-8,-26 24-72,23-21 104,-3 1 0,-2 2 8,-12 2 24,14 11 16,-16-11 16,-4 16-168,5 0 184,1-6 8,0 2-16,-2 0-24,0 4 0,0 0-24,-4 0-128,0 0 104,0 0 8,0 0-48,0 0-47,0 0-66,0 0-199,0 0 416,0 0-280,0 0-40,0 0-24,-2 0-16,0 2-8,2-2 200,-4 2-184,-2 4 16,-2 0 40,-11 12 48,1-13 32,-4 19 24,22-24 24,-27 22-16,-13 9 8,-5 9 0,-5 3 16,-1 3 0,-2 1 16,53-47-24,-51 45 16,-1 1 8,7-3-8,2 3-8,3-3 0,3-2 0,37-41-8,-38 42 32,3-1-8,1-1 0,2-1-16,1 1-24,1-1 0,30-39 16,-25 38-32,1-3 16,2-3-40,6-1 0,1-3 0,9-1-8,6-27 64,-8 22-72,2 0 0,0-4-8,4-3-16,2-9-8,0 12 8,0-18 96,0 4-88,4 2 16,0 0 16,0 0 24,0-2 48,2-2 24,-6-2-40,18 2 72,-13-2 40,15 0-24,-4-4 0,2-12 8,3 10-32,-21 6-64,24-24 72,10-3-24,9-13-32,10-9-8,5-6 8,1-3-32,-59 58 16,57-59 0,2-4-32,0 2-24,-3 0 40,-3 2-8,-2 3 24,-51 56 0,48-57 32,-1 6 0,-4 4 8,-3 1 16,-3 7 40,-3 1 24,-34 38-120,35-35 144,-3 3 48,-7 4 16,-1 5 32,-6 5 40,-2 12-24,-16 6-256,6-18 249,9 14-57,-15-1-56,6-1-40,-2 2-56,0 4-16,-4 0-24,0 0-24,0 0-16,0 0-16,0 0-24,0 0-32,0 0 424,0 0-776,0 0 271,0 0-39,0 0 8,0 2 24,0 2 48,0-4 152,-2 4-72,-4 1 32,0 11 56,-11-8-8,-1 16 0,-4-3 8,22-21-16,-39 34 16,-9 9 8,-3 3-16,-2 3 8,-2-1-16,3-1 16,52-47-16,-51 47 16,2-1 0,-1-1-16,-1 2 40,-2 1 0,-1 1 8,54-49-48,-53 49 48,0 3-24,4 1-32,1-4 8,1 1 0,0-1-8,47-49 8,-48 53 8,5-2-32,1 1-16,3-3-16,-1-4-16,7-3 8,33-42 64,-30 39-64,3-5-16,5-1-16,0-5 8,5 0 0,1-5 16,16-23 72,-8 24-56,-10-6 8,14-10 0,-2 7-8,2-11 24,0 0 0,4-4 32,-2 4-32,2-2 8,0 0-8,0-2 8,0 2 8,0-2-8,0 0 24,4 0 8,0 0 16,2 0 16,0-6-16,14-11 0,-4 1-56,-16 16 32,19-22-56,15-13-32,15-19-32,12-11 8,6-4 8,1 0 16,-68 69 88,65-63-56,-6 2-8,0 6 0,-4 1 24,0 5 8,1-2 16,-56 51 16,55-50 0,0 3-8,-1-6 0,-3 3-8,-4 3 8,1 0 16,-48 47-8,47-46 32,-4 3 8,-3-1 16,-3 3 32,-3 2 32,-5 3 56,-29 36-176,26-34 256,-2 9 72,-7 1 80,-1 4 72,-12 3 48,2 1 25,-6 16-553,6-16 552,-2 12-16,0-12-48,-4 16-24,0-4-56,0 0-80,0 4-328,0-3 264,0 3-80,0-4-88,0 4-24,0-4-72,-2 4-48,2 0 48,-2 0-112,-2 0-104,-2 0-96,0 0-104,-2 0-80,-8 0-40,16 0 536,-7 0-496,-15 0 88,2 2 120,0 4 80,-5-1 104,-9 15 16,34-20 88,-43 18-72,-8 6 15,-5 1-15,1 5 40,-4-1 8,2 5 0,57-34 24,-60 36-8,1 1-24,0 4 8,2 3 24,0-1 0,1 1-8,56-44 8,-53 41 24,2 1-16,-4-3-8,3 0 24,5 3-16,2-5-16,45-37 8,-44 38-24,5-1-24,3-3-8,5-3 8,3-1 8,2-4-24,26-26 64,-21 21-96,-1 1-16,6-6-32,0 0-32,10-8-48,1 7-56,5-15 280,-6 2-312,4 4-16,0-4 16,2 2 72,0-2 64,0 0 88,0-2 88,0 2-32,0-2 40,6 0 16,13 0 16,-3-6-8,4-10 0,-20 16-32,23-6 24,9-17-24,11-7 0,13-11 8,9-7 0,2-3 24,-67 51-32,63-49 40,-2-1 0,-4 5 24,-1 0 8,-7 3 32,-4 5 72,-45 37-176,44-38 224,-1 3 32,1-3 16,1 1-24,-2-1-56,1 3-16,-44 35-176,43-34 152,-3 1-48,-1 3-8,-1 2 0,-3 3-24,1-1-24,-36 26-48,33-23 48,-3 3-56,-3 2-8,-1 0 8,-4 12-24,-1-13 0,-21 19 32,22-4-56,-4-2-24,0-12-32,-3 18 8,-9-6-24,12 2 0,-18 4 128,4-4-160,2 4-48,0 0-24,0 0 8,-2 0 24,0 0 56,-4 0 144,0 0-112,4 0 24,-4 2 48,0 4 40,0 10 32,-2 0 32,2-16-64,-6 19 64,-14 7-24,-2 17-8,-11 15-8,-11 11 0,44-69-24,-45 75 40,-4 4-8,-5 0 0,3-1-16,0-5 32,1 2 0,50-75-48,-49 73 56,-2 2 8,-6-2-32,1 4-8,-3-2 24,6 0-16,53-75-32,-55 73 40,1-4 16,7-2-32,-2-3-8,1-3 16,1 0-8,47-61-24,-47 61 16,3-2 0,3-2-16,3 3 0,3-7 16,5 0-24,30-53 8,-25 53 0,-1-5 0,6-3-24,2-3 0,13-7-8,-15-1 0,20-34 32,-4 31-24,-2-5 0,2-6-32,4-5-24,0-7-32,0 8-8,0-16 120,4 2-104,2 4 40,0-4 24,10 0 48,-12 0 40,1 0 32,-5-2-80,16 0 104,-10 0 16,14-6-24,0-16-32,3 5 0,13-17-64,-36 34 0,53-57 8,14-20-40,6-14-8,-2-2 16,-6 7 24,-9 3 40,-56 83-40,51-77 72,-6 6 32,-1 0-8,-3 4 16,0-4 0,3 1 24,-44 70-136,43-67 168,-1 0 32,1 2-40,-3-4 8,-1-4 8,1 4-56,-40 69-120,39-73 161,2 6 23,-3 4 16,-3 0 48,-1 5 40,-2 7-48,-32 51-240,31-53 232,-5 6-64,1-1-56,-3 3-8,-2 3-32,-3 5 24,-19 37-96,18-36 72,0 5-16,-12 1-40,16 5-32,-16-1 8,11 6 24,-17 20-16,4-22 0,2 17 16,0-17-16,-2 18-32,0-2 16,0 2-8,-4 4 24,0-4-24,0 0-56,4 4-56,-4 0-88,0-4-96,4 4-64,-4 0 384,0 0-408,0 0-32,0 2-49,-2 4 97,-2 0 88,-2 2 128,6-8 176,-8 20-24,-10-1 40,-1 9-24,-15 19 0,-9 16 0,-9 12 16,52-75-8,-53 81 40,-2 2-8,2 0 16,1-2-8,1 0-8,2 2 8,49-83-40,-46 83 64,1 1 0,-1 3-24,-1-2 0,4-2-16,1-4 8,42-79-32,-41 81 48,-1-2 0,5 2-24,-1-2 0,3-6 8,3 2 0,32-75-32,-29 71 32,-1-2 0,1-2-8,5-2-8,0-8-8,4-2 16,20-55-24,-19 46 16,1-3-8,0-7 0,12-7-16,-11-5 8,15-4 16,2-20-16,-6 7 40,2 9 24,2-14 56,2 0 81,0 0 95,0-2 72,0 0-368,0 0 416,0 0-32,0 0-24,0 0-48,4-4 0,-4 4-56,0 0-256,4-6 112,0-11-176,2-3-184,15-10-40,3-27 72,15-34 136,-39 91 80,50-112 32,-1 1 16,-4 11-24,-7 11-32,-5 10-8,1 0-16,-34 79 32,35-85-40,3 4 8,-1-2-8,3-1 16,1 1 8,1-4 24,-42 87-8,37-87 16,-1 2-16,-3 2 0,-1 2 8,-1 5 32,1 1 16,-32 75-56,28-69 136,-3 7 48,-5 3 56,-2 6 72,-12 2 8,13 9 24,-19 42-344,4-35 392,0 5 24,0 6 1,0 7-17,-4 1-80,0 10-48,0 6-272,0-18 128,-2 14-88,0 0-40,0 0-64,0 0 40,0 0-64,2 4 88,-2-4-144,0 4-80,0-3-112,2 3-41,0 0-31,-2 0-48,2 0 456,-2 0-456,1 0-48,-1 1-24,0 1-64,-2 0-32,-2 4 24,6-6 600,-8 6-529,-10 10 137,2-8 152,-1 14 120,-3-3 40,-12 15 56,32-34 24,-41 45 0,-7 11 0,-3 7 16,0 4 8,2 4 24,1-2 8,48-69-56,-47 71 64,1 2-16,7 0-40,-1 2 8,1 0 16,4 0-16,35-75-16,-38 77 40,6-2-16,1 4-16,-1-10 0,1-2 0,3 2 8,28-69-16,-27 67 8,3-4-8,4 0 0,4-6-8,1-1-8,9-9 32,6-47-16,-16 45-8,14-3-8,-4-9-16,2 3-16,2-8 32,0-7-24,2-21 40,0 20-24,0-4-32,0-10-40,0 0 8,4 0 0,0-3 24,-4-3 64,0 2-32,4 0 48,-4 0 32,4 0 80,-4-2 96,4 0 64,-4 0-288,4 0 344,0 0-39,2-6-73,9-11-96,-9-1-104,16-4-16,-22 22-16,18-29 0,11-21 16,3-9-16,-1-2 56,-1 0-40,-4 2 24,-26 59-40,23-60 24,-1 3-32,-2-4 8,-2 4 0,1-4 8,-1 1 8,-18 60-16,18-63 0,0 0-32,-1-4 16,1 0-24,0-2 24,2 4 24,-20 65-8,17-65-8,-1 6 0,0 1-16,-10 5 16,14 0 16,-14 5-24,-6 48 16,17-47-24,-13 2-16,12 3-16,-12 1 48,2-1 8,0 5 8,-6 37-8,6-36-8,0 7 0,0-1-16,-3 5 24,1 3 24,0 6-16,-4 16-8,0-16 8,0 12-16,0 0 8,0-2-8,0 3-64,0 3-96,0 0 168,0 0-296,0 0-145,4 0-47,-4 0-16,0 0 80,0 1 152,0-1 272,-2 6-144,-2 10 112,-2 2 56,-1 6 0,-11 3 8,-4 27-8,22-54-24,-27 73 24,-7 11 16,0 5 8,5 2 8,1 0 8,5-3-24,23-88-40,-22 89 40,2 4 0,2-2 0,-1 3 8,3-3-8,-2-2 16,18-89-56,-8 89 40,-12-2 0,15-1 8,-3-5-8,0 0 0,2-4 8,6-77-48,-6 73 40,2 0-8,2-4 8,2-2-8,0-4-8,0-5 16,0-58-40,0 59 16,0-8-8,6-2 8,-2-5 0,2-5 16,0-7 0,-6-32-32,4 29 24,2-5-32,-1-2 8,11-6 0,-16-10 8,6 9 32,-6-15-40,6 4 24,0 0 16,-2 0 40,0-2 32,0 0 104,0 0 104,-4-2-320,0 0 441,4 2 135,-4-2 104,4 0 56,-4 0 16,4 0-48,-4 0-704,0-4 616,4-2-135,-4-10-105,4 12-168,1-17-136,-5 21-72,6-22 0,14-11-56,0-29-16,7-24 16,5-17 72,-2 4-16,-30 99 0,27-90 32,-5 9 8,0 4-80,-1-2 24,1 2 8,-2 2 40,-2 0 64,-18 75-96,19-69 144,-3 4 48,0 2-8,-10 1 64,17 5-16,-23 57-232,6-57 240,16 4-24,-16 1-40,12 3-64,-14-2 16,11-2-8,-15 53-120,4-54 104,12 5 0,-12 4-48,12 1 8,-12 9 8,2-3 16,-6 38-88,16-29 112,-12 1-32,-1 6-32,1 6-16,0 12 8,0-1-32,-4 5-8,0-4 0,0 0-48,0 4-152,0 0-56,4 0-40,-4 0-104,0 0 400,4 0-456,-4 0-104,4 0-136,-4 2-25,0 4 81,0-1 136,0-5 504,0 6-312,0 10 208,0-10 104,0 18 80,0-3 56,-6 9-32,6-30-104,-16 47 112,-3 22-24,-3 18-32,2 8 24,3 0 32,-1-5 32,18-90-144,-20 87 160,0-2-16,5-4-8,-1 4-24,-2-2 48,2-2 25,16-81-185,-18 82 160,1-3 24,1 4-48,0-4-48,8-4 48,-12-2-16,20-73-120,-5 73 112,-11 0 16,10-4-40,0-2-24,0-6 16,-2 1-8,8-62-72,-6 57 64,0-2 8,4 2-24,0-9-8,0-1 16,0-6-16,2-41-40,0 36 8,0-4 40,0-5-48,0-5 16,0-2 32,0-5-48,0-15 0,0 8 24,4 8-8,-4-14-32,0 4 16,0-2 24,0 0 24,0-4-48,0 2 136,0 0 96,0 0 72,0 0 32,0-2 48,0 0-16,0 0-368,0 0 368,0 0-32,0 0-71,0-4-49,0-2 32,0 0-24,0 6-224,0-6 240,0 0 8,0 0-64,0 0 32,0 0-16,0-9-24,0 15-176,0 0 200,0-6-16,0 0-8,4 0-40,-4 0 0,0 0-56,0 6-80,0-6 72,0 0 32,0 0-72,0 0 64,0 0-16,0 0-24,0 6-56,0-5 96,0-1-24,0 0-24,0 0 8,0 0 24,0 0 16,0 6-96,0-6 120,0 0-72,0 0-24,0 2-16,0 0 16,0-2 0,0 6-24,0-6 24,0 1 40,4-11-152,0-2-1888,14-27-3129,17-93 272,-35 138 4833,71-251-2953,8-27 2681,-19 98 2401,-29 89 1631,-27 54 169,-4 33-2400,0 4-1529,0-4 168,-2 0-640,0 4-249,0 0 97,0 0 240,2 0 264,0 0 120,0 0 64,0 0 96,0 0 8,0 0-8,4 0-16,-4 0-56,0 0-88,4 0 40,-4 0-16,4 2-104,-4 0-72,4 4-16,-4-2-16,0-4 184,4 4-216,-4 0-32,4 0-88,-4 0-96,0 0 40,0 0 40,0-4 352,0 4-352,0-1 40,4 1 16,-4 0 15,0 0 97,4 0 40,-4-4 144,0 4-80,4 2 120,-4 0 96,4 10 112,-4-10 57,4 15 23,-4-21-328,4 20 232,0 6-72,-1 9-32,1 13-88,0 9 72,-4 10 0,0-67-112,0 71 80,0 2-16,0-2-16,-4-2-56,-3-2 32,-11 2 0,18-69-24,-8 67 40,-10 2-8,2 0-40,1-1 24,-3 1 0,-2-6 32,20-63-48,-24 59 72,3-2-32,-5-4-8,4-1 0,-1-5-8,-1-6 16,24-41-40,-22 42 72,1-7-16,1 1-40,-2-4 8,0-1 16,3-3-16,19-28-24,-22 27 56,4-3-16,0 0-24,3-7 40,7-1 32,-12-10 48,20-6-136,-8 16 176,-10-14 0,12 4 0,-1-2 48,1 0 16,0-2 80,6-2-320,-6 2 312,2-2-48,2 2-88,0-2-39,2 0-57,0 0-16,0 0-64,0 0 24,0 0-56,0-6-40,0 0 8,4 0 0,-4 0 7,0 6 57,4-6-72,2-14-288,0 3-240,15-11-40,11-35 104,19-30 336,-51 93 200,61-105 136,3 7 56,-5 15-56,-8 14-88,0 6-80,-1 4 48,-50 59-16,51-60 32,0-1 24,6 2 8,1-4 8,3 6 40,-2-1 48,-59 58-160,59-53 152,-4 0 0,1 6-88,-3 1 24,6 5 32,-6-3 24,-53 44-144,54-41 136,-7 5-32,-3 1 16,-9 7-48,3 5 32,-9 3 8,-29 20-112,32-18 73,-7 12-73,1-16-25,-4 19 9,-3-3-56,-3 0 16,-16 6 56,6-6-104,12 2-32,-14 0-8,0 4 24,0 0 8,0 0 8,-4 0 104,0 0-48,0 0-40,4 0 0,-4 2-8,0-2-16,0 2 72,0-2 40,0 2 8,-2 0 56,-4 0-24,-2 2 16,-12 2-32,0 9-32,20-15 8,-25 8 8,-27 26-32,-25 11 8,-19 10 32,-5 1 8,3-3 16,98-53-40,-93 45 0,6-1-8,8-5 16,0 3 8,2-3 8,0 1-8,77-40-16,-75 43-8,-2-2-40,0 3 24,0-5 40,4 3 8,4-1 8,69-41-32,-67 46-8,4-7 0,4-2-32,0-1 8,3-2 72,7-3-48,49-31 8,-45 30-24,7-5-8,9-1-32,3-8 24,8 0-40,10-10 8,8-6 72,-7 7-88,1-1-40,4-2-24,2-2 0,0-2-40,4 0 64,-4 0 128,4 2-64,1 0 32,11 0 112,-10-2 32,20 0 24,-1 0 16,-25 0-152,40-4 104,27-14-48,28 1-8,15-9-8,11-2 0,1-1 40,-122 29-80,118-28 120,-5-1-40,-5 1 0,-5 0 0,-1 3-32,1 1 32,-103 24-80,105-26 80,-1 1-8,1 1 0,-7-2 0,1 5 32,-6-3-16,-93 24-88,91-22 96,-5 1-56,-5 1 24,-6 0-24,-4 4 8,-4 10 56,-67 6-104,65-19 56,-5 13 16,-5-16-31,-6 16-17,-3-14 16,-7 17 16,-39 3-56,36-4 8,-3-2-16,-7 2 24,-3 0-24,-1 4 16,-16-4-8,-6 4 0,18 0 0,-18 0-64,4 0 80,0 0 16,-4 0-56,0 0 88,0 0-64,0 0 8,0 0 0,0 0 56,0 0 0,0 0 16,-2 0-32,2 0-48,-6 0 48,-10 0-48,0 4-32,-5 2 8,-7 11-16,-12-1 40,40-16 0,-67 28 8,-17 5-8,-11 5-8,0-1-8,4 3 8,91-40 8,-81 35 40,3 1 16,-1-3-16,2-1 16,0 3-24,2 1 32,75-36-64,-75 34 8,0-1 8,0 3-40,-4 1-8,2-1 8,6-5 16,71-31 8,-67 34 0,4-5 8,3 1-16,7-2-24,2-3 24,4-3-16,47-22 24,-48 24-32,7-7 56,1 3-104,7 0 8,1-2 40,7-13-8,25-5 40,-24 16 8,6-12 0,10 2-8,-8-2-16,14 0 24,1-2-40,1-2 32,-2 2-64,0-2-64,2 0-129,0 0-47,0 0-24,0 2 24,0-2 304,0 0-176,4 0 120,13 0 112,-1-6 64,6 0 32,3-12-56,-25 18-96,40-15 72,23-11-48,20-8-40,8 1-16,1-1 48,-1 1 0,-91 33-16,87-30 16,2-1 32,0-1-56,-5 0-8,-3 5 48,-4 1-24,-77 26-8,77-29 32,-6 5 24,4 0-48,-6 1-72,-4 1 48,-2 0-16,-63 22 32,62-22-24,-3 3 112,-8 1-8,0 0-32,-5 0 24,-3 3 8,-43 15-80,36-6 64,-7-12 40,-5 12-8,-4 0-32,-1 0 41,-3-10-25,-16 16-80,4 0 152,2 0-24,0-4 0,-2 4 32,-4 0 40,0 0 72,0 0-272,0 0 248,0 0 16,0 0-40,0 0-80,0 0-8,-2 0 0,2 0-136,-6-3 56,-2 3 16,-8-4-32,10 4-72,-9-4 56,9 4 8,6 0-32,-18 0 48,12 0-16,-12 0-32,10 0-32,-13 0 0,5 0 8,16 0 24,-20 0-16,0 4 32,-5 1-56,-15 15 0,-15 0 8,-6 4-48,61-24 80,-63 23 32,4 1-24,-3 2-64,-5 3-248,-10 5-200,-7 3-32,84-37 536,-83 34-472,12-5 280,13-3 128,11-4 72,8-6 8,9-11-16,30-5 0,-31 18 0,5-12-32,-4 14-56,5-12-33,-1 11-7,6-11 16,20-8 112,-20 20-120,13-14 48,-11 2-40,14-2-80,-2-2-48,4 0-88,2-4 328,-2 4-336,2 0 24,0 0 56,0 1 80,0 1 120,4 0 88,-4-6-32,16 6 56,-10 2 8,21 0-40,-1 0-24,17 0 24,19-2 8,-62-6-32,73 6 24,9-4 40,7-2-96,4 0 0,0-4 56,1-14-48,-94 18 24,91-6 72,2-16-24,-2 3-8,-1-1 32,-1-4 16,-2-2 8,-87 26-96,89-27 128,-4-3 0,-3 3 16,-3-5-8,-6 1 8,-2-3 24,-71 34-168,69-32 136,-7 1 24,-1 1-80,-8 3-8,-6 1 128,-5 4-40,-42 22-160,33-19 281,-7-1 47,-4 14-72,-3-14-8,-13 16-16,10-2-24,-16 6-208,0-6 192,4 2 8,-4 4-24,0 0-48,0-4 56,0 4-56,0 0-128,0 0 32,0 0 16,0 0-120,-2-3 8,-4 3-16,0-4-8,6 4 88,-15 0-136,9 0 32,-16 0-352,-2 0-640,-9 2-97,-40 13 9,73-15 1184,-111 20-744,-13 0 672,11 0 272,19-13 104,9 13-48,6-12-112,79-8-144,-75 22 56,4-14-80,-2 15-64,2-5 40,-2 6 0,-2-3 16,75-21 32,-71 22 32,4 0-24,2-2 72,6-1-24,3-1 24,5 0-64,51-18-16,-45 18-24,-1-1-8,9 1-56,-1 0 24,9-2-24,5-8 8,24-8 80,-18 19-88,10-13-32,-7 2-56,13 0-32,0-2-48,0-2 8,2-4 248,0 4-224,0 0 56,4 2 104,0 0 80,1-2 104,15 1 40,-20-5-160,16 4 168,6-2-48,3 0-72,17-2-16,19-4 0,14-13 0,-75 17-32,85-18 64,4-6-16,-1 1-40,1-5 32,2 0 32,0-1 8,-91 29-80,88-30 112,5 0-16,2 1-48,0-5-8,-7 3-8,-1-3 8,-87 34-40,83-27 104,0-3-64,-2 2-8,-4 1 8,-4 1-32,-2 2 88,-71 24-96,65-21 144,-4 3-32,2 0-40,-4 12 8,-5-15-72,-5 17 8,-49 4-16,39-16 0,1 12-64,-9 0 8,-5 0-16,-4 4-16,-6-4 32,-16 4 56,6 0-104,-1 0-24,1 0 24,-2 0 0,-4 0 64,0 0 56,0 0-16,0 0 80,0 0 8,-2 2 8,0 0 16,-2 2-24,-11 2 0,15-6-88,-20 8 40,-8 14-40,-19 1-24,-30 13 24,-24 11-8,-9 2-16,110-49 24,-107 48-40,9-5 48,5 1 24,6-1 16,0 2 0,2-1-88,85-44 40,-80 47-32,-3-2-48,2 3 8,-2-3 0,6-1 8,4-3-16,73-41 80,-67 43-96,4 3-16,4-3-16,3-1 16,7-5 8,6-3 24,43-34 80,-38 31-136,7-3 8,7-4-16,8-7-24,10-11 24,-2 14-8,8-20 152,-4 4-208,2 2 24,2-2 32,4 0 72,2-2 128,12 0 96,-18-2-144,6 2 224,16 0 8,-5 0 24,3-2 16,10 0-8,15-6 8,-45 6-272,67-26 208,12-2-24,8-3-40,4-3-8,1 1 0,1-3-8,-93 36-128,91-35 112,-4-5-8,1-3-8,1 1-8,2 1-32,-6 0 24,-85 41-80,85-42 80,-2 5-8,-8-3 64,5 5 16,-7-1 8,-5 1 32,-68 35-192,67-34 168,-6 3-56,0-1 49,-4 4-17,-4 1 8,-11 3 8,-42 24-160,35-18 128,-5 1-40,-6 11 24,-7-10 8,-11 16 0,0-6 80,-6 6-200,6 0 184,-6-4-8,0 4 72,0 0-80,0 0-8,0 0-24,0 0-136,-2 0 64,0 0-64,-2 0 16,-2 0-40,0 0-48,-11 0 40,17 0 32,-16 0-72,-6 0 0,-5 0-224,-25 6-312,-50 18-160,-36 7 55,138-31 713,-150 34-464,9-1 288,27-3 192,13-5 16,11-1-32,90-24 0,-87 22-32,0 5-64,2 1-88,-4 6-24,3-3-16,-5-1 0,91-30 224,-89 29-168,4-1-8,4-4 16,6 1 8,6-5 24,8 0 64,61-20 64,-59 20-96,12-5 16,3-9 32,9 2 16,5-2 96,6-2 56,24-4-120,-19 4 144,11-4 48,0 0-8,2 0 8,4 0 8,2-4-16,0 4-184,0-4 128,4 0-80,0 0-96,2-2-128,10 0 48,1-15 32,-17 21 96,26-18-32,25-18 80,32-15-56,22-14 8,11-4 0,3 2 0,-119 67 0,116-63 0,-4-1 8,3 5-48,-5-4-16,1-2 16,-1 2 8,-110 63 32,115-63 0,1-4 24,3 2 40,-1-1-8,2-3 0,5 4 24,-125 65-80,120-71 48,-4 0 0,1 0-32,-9 4 24,-1 4 24,-5 2 24,-102 61-88,99-59 136,-8 3 24,-4 3 16,-6 8-16,-7-1 48,-8 9-16,-66 37-192,57-34 168,-8 7 0,-5 3-63,-11 0-1,-7 9 32,-10 9-16,-16 6-120,0-6 152,0 2 24,0 4-32,0 0-40,-4 0-24,-2 0-48,6 0-32,-16 0-24,12 0-16,-4 0-72,-8 0-304,10 0-233,-21 0-143,27 0 792,-34 6-776,-37 15 264,-43 13 232,-30 9 144,-10 3 104,10-1-48,144-45 80,-132 42 8,7-1 8,11 0-40,-1 3 48,-3 1-64,-6 5 0,124-50 40,-127 49-64,-1 0 24,0 2-24,-2 3 8,-1 3 88,3-2 0,128-55-32,-126 57 80,0-5-24,3-3-40,3 0-16,2 1-16,5-1 24,113-49-8,-108 53-16,3-3 48,8-3 0,7-2 0,5-1 32,8-5-48,77-39-16,-71 34 40,8 1-56,7-3-8,7-6-16,6-1 16,7-9 0,36-16 24,-29 18-32,7-12 8,14 9-80,2-13-24,0 0 8,6 0-56,0-2 176,0 0-136,0 0 0,4 0 8,2 0 104,12 0 72,-12-4 96,-6 4-144,19 0 216,5-6-64,8-11-56,19-5-32,38-19-120,31-19 32,-120 60 24,134-65-80,-4 0 16,-3 0 56,-7 4-16,-3 0 104,-1 4-48,-116 57-32,120-60 64,1 1-32,1 2-40,2-4 16,3-4-32,-1 1 40,-126 64-16,128-67 32,-2 4 24,5 2 24,-7-2-16,4 4 56,-2-6-32,-126 65-88,121-61 88,-5 3 24,-3 3-32,-5 0-8,-3 3 56,-7 3-16,-98 49-112,95-45 168,-10 1 8,0 3 0,-10 0-8,-8 7 32,-10-2-8,-57 36-192,51-25 200,-7 1-32,-7 4 16,-9 5 24,-8 9 41,-16 0 71,-4 6-320,5-4 320,-5-2-32,0 6-72,0 0-24,-4 0-64,-1 0 16,5 0-144,-6 0 80,0 0-72,0-4-80,0 4-40,0 0 24,-10 0 8,16 0 80,-16 0-88,-7 0 0,-7 6-56,-35 12-176,-53 13-96,-50 17-89,168-48 505,-191 55-464,11 0 200,30-4 128,26-11 136,5 1 16,5-5-8,114-36-8,-116 41-8,-3 1-56,1 5-24,-3 2-72,-5 7 64,-2 1-8,128-57 104,-130 61-80,-1-2 48,1 0-56,4-1 24,2-1 40,3 0 8,121-57 16,-114 55-40,5 2 40,7-3-48,3-3 40,6-6 40,5-1 24,88-44-56,-81 41 24,6-3 0,6-1-64,7-3 8,5-3 56,6-5-16,51-26-8,-43 24 24,7-7-32,6-1-8,13-10-8,9 2-24,0-2 0,8-6 48,-6 6-96,4-4-56,2-2-64,0 2-16,0-2-24,4 0 80,-4 0 176,6 0-64,0 0 72,12 0 96,-3 0 40,9-6 0,10-14-32,-34 20-112,63-27 88,29-17-72,25-13-64,11-8 0,0 0-16,-5 2 16,-123 63 48,116-62 32,-1-3-32,-1-2 0,-2 2 0,11-8-24,-5 2 72,-118 71-48,120-71 56,3-6-32,-1-2-40,0 4 8,-1-6-16,1 4 56,-122 77-32,120-79 96,5-2-8,-7 3 24,3 3 8,-9 2-16,-3 4 0,-109 69-104,104-70 112,-7-1-24,-3 4-40,-5 0 48,-4 6-40,-6 6 64,-79 55-120,71-51 112,-4 1-64,-6 5 32,-11 9 8,-9 5 8,-11 5 64,-30 26-160,21-18 152,-15 12-8,0 1 32,-6-1 8,0 2-16,-2 4-23,2 0-145,-6 0 96,0-4-96,0 4-72,-1-4-49,-11 4-119,12-4-120,6 4 360,-22 0-400,0 0-64,-9 2 88,-30 16 136,-38 11 104,-25 7 88,124-36 48,-132 41-72,-3 4-16,13-3-16,4 5-8,7 1 72,1-3-8,110-45 48,-111 49-56,-5 7-48,-3 3-16,1 6 40,-2 0-8,-3 0 72,123-65 16,-122 61-8,-2 6-24,1-2 16,1 5 8,-2 3 16,1 0-8,123-73 0,-122 73 0,6 0-16,1 0 32,3-4 64,3 4 16,9-2-8,100-71-88,-101 65 96,10 0-48,3-4-24,5 0 24,4-8-8,8-1-24,71-52-16,-65 43 24,9-5-16,9-7-40,4-5 32,11-4 8,4-7-16,28-15 8,-17 6 48,11-2-40,0 0 32,4-2 56,2-2-72,0 0 64,0 0-88,0 0 96,0 0-72,4 0 24,2-4 8,0 0-88,11 0 64,-17 4-32,18-16 40,10 1-8,23-19 16,42-27 0,37-28-32,18-11-40,-148 100 24,144-99-40,-16 8-24,-5 12-24,-9 2-48,2 2 32,5-2 24,-121 77 80,118-79-24,8 3 16,1-1 0,-1-4 32,-4 4-24,1 2 72,-123 75-72,120-73 48,-4 4 16,3-4 0,-5 0 16,-1 2 48,-1 2-16,-112 69-112,109-64 120,-5 1-24,-7 6-48,-2 0 0,-11 6 16,-5 3-8,-79 48-56,71-43 120,-9 5-80,-3 5 0,-10 1 24,-5 7-64,-11 3 64,-33 22-64,26-18 128,-11 12-48,-11-10 40,0 16 32,-4 0-16,0 0 8,0 0-144,0 0 144,0 0-64,0 0-120,-2 0-32,-2 0-48,1 0-16,3 0 136,-6 0-112,-2 0-104,-14 2-24,-4 4-40,-13 16 16,39-22 264,-85 34-216,-39 17 72,-26 12 8,-4 4 40,16-2 56,10-6-8,128-59 48,-113 56-32,-1 1-32,3 4-40,-5 2 0,-3 4 64,3 8 0,116-75 40,-122 71 24,-1 6 0,-1-8-24,2-2 0,-5 6-8,9-4 16,118-69-8,-116 75-8,3-4 72,5-4 0,3 1 24,4-3 72,7-2-64,94-63-96,-91 63 64,2 0 8,4-4-72,6-5-24,2-1 40,12-4-64,65-49 48,-57 46-24,6-5-24,7-4 8,9-7-8,7-8 16,9-6 0,19-16 32,-6 5-64,-2 1 32,2-4-24,6 0-8,0-2-8,0 0 8,0 0 64,0 0-72,6 0 56,0 0 16,9-4 8,-11 0 96,20-2-16,-24 6-88,28-25 56,17-5 24,40-29-80,33-22-8,18-12 16,-1 5-56,-135 88 48,126-85-16,-8 6-72,-5 0-56,-3 0 0,5-4 24,3-2 40,-118 85 80,118-88 0,7-1 24,3-6-56,-2 2 32,2-3 0,-1 1 32,-127 95-32,120-97 24,-1 3 48,-5 5-32,-6 4 32,-3 2 32,-2 6-8,-103 77-96,96-73 120,-3 8-32,-10 2-24,-2 8 32,-12 1 8,-6 9-8,-63 45-96,55-41 128,-7 7-40,-9 6-24,-5 7 0,-11 3 0,-5 12 24,-18 6-88,4-6 120,0 0 40,-4 6-24,0 0-40,0-4-48,-2 4-40,2 0-8,-6 0 8,0 0-48,0 0-8,-2 0-88,-7 0-104,9 0 24,6 0 216,-28 0-272,-4 4 56,-29 20 56,-39 11-8,-33 15 72,-15 5-8,148-55 104,-140 55-40,16-6 32,14-1-64,5-3 32,2 7-40,-3 1-32,106-53 112,-111 55-32,1 4 0,-5-4-8,1 9 24,-2-1 0,-3 2 0,119-65 16,-110 65 16,-3 0-32,7-2 32,1 4-40,6-2 72,3 1 24,96-66-72,-95 57 48,8-4 16,0-4-80,7-3-24,3-1 16,4-3-32,73-42 56,-67 41 0,11-6-24,5-3 16,8-4-8,3-5 0,9-3 16,31-20 0,-24 16 0,8-10 24,10 0-24,-2-2 32,6-2 16,0 0 48,2-2-96,0 0 96,0 0 24,0 0-40,4 0-48,0 0-56,0 0-88,-4 0 112,4-4-192,12-2-16,4-18 0,5 2 96,27-23 72,27-26 48,-79 71-8,98-85-8,7-2-16,-7 6 8,-9 10-16,-12 6 40,-4 0 16,-73 65-24,71-61-24,2 0-24,0 4 0,-4 1-16,2-1 40,-4 4 16,-67 53 8,63-49 24,3 1-16,-1 3-32,-4-1 16,-2 5-8,-2 0 40,-57 41-24,54-36 80,-3 1-24,-4 1-24,-5 4-8,-5 5-8,-7 1 16,-30 24-32,27-18 64,-7 1 0,-14 11 8,0-12 56,0 18 8,-2-4 24,-4 4-160,0-4 184,0 0-40,0 4-80,-2 0-24,0 0-72,0-4-56,2 4 88,-2 0-128,-2 0-112,-4 0-56,-16 0 32,1 2 72,-9 2 40,32-4 152,-53 20-112,-20 3 48,-16 9-24,-6 2 32,-1 3 32,3 2-40,93-39 64,-89 40 0,8-1 16,4 1-40,2-3 56,-2 3-48,2-1-8,75-39 24,-75 40 16,2-1-24,4 3-8,-4-3 8,4 4-16,0-5 16,69-38 8,-65 35-24,8-1 16,4 0-16,5-5-16,3-1 40,5-1-32,40-27 32,-37 26 0,5-4-32,3-3-16,3-3-17,8-10 17,3 0 16,15-6 32,-6 8-48,0-2 8,2-2-8,2-2 40,2 0 16,0-2-32,0 0 24,0 0-56,0 0-24,0 0-32,0 0 32,0 0 48,6 0 8,-6 0 24,20-4-16,-3-12 8,7 10-32,13-25 16,23-9 16,11-9-16,-71 49 24,79-53-16,-1-1 0,1 3-8,0 0 16,-6 5 32,2-3-32,-75 49 8,71-47 16,-4-1-16,2 1-40,-1-2 40,-1 3-32,-2 3 8,-65 43 24,59-42 8,-4 3 16,-2 1-8,-7 3 40,-1 3-16,-5 7 8,-40 25-48,35-28 88,-5 6-40,-3 5 16,-9 1 24,-2 12 24,-12-12 56,-4 16-168,6 0 233,-2-4-17,-4 4-8,0 0 8,-2 0-72,0 0 16,2 0-160,-2 0 96,0 0-80,0 0-56,-4 0-96,-12 0-16,0 0 24,18 0 128,-23 6-128,-9 2 24,-21 18-8,-22 3 64,-12 7 32,-6-1 48,93-35-32,-90 38 56,7-3-80,8-1 0,4-3-16,6 1-16,0-3 40,65-29 16,-66 30-24,-1-2-24,6-1 40,4 1-56,4-4 32,1-1 15,52-23 17,-45 24-64,4-4 24,1-5-16,9 1 0,1-8 16,6 8 24,24-16 16,-17 4-40,1 2 0,10-2 16,-2-2 16,4 0 32,2 0 24,2-2-48,0 0 24,0 0-96,0 0-32,0 0-24,4 0-56,-4 0 184,6-6-184,16-10 0,-3 10 32,9-22 88,25-9-40,18-12 88,-71 49 16,79-60-56,2 1-32,-2 2 104,-6 4-64,-6 3 32,-6 9 24,-61 41-8,56-39 0,-5-1-8,-2 3 16,-2 1 32,-1 3-16,-3 3-16,-43 30-8,42-28 16,-5 5-32,-3-1 8,-9 2 48,-1 16-48,-6-15 64,-18 21-56,16-4 80,-12 0-40,1 0 40,-1 0-40,0 4-32,-4 0 40,0 0-48,0 0 72,0 0-8,0 0 8,0 0 0,0 0-16,0 0 0,0 0-448,0 0 840,-4 0-440,-2 2-40,-11 0 16,-1 4-40,-4 2 80,22-8-24,-25 17 32,-13-9-32,-17 22 24,-8-6-32,0-1 8,-1 1 24,64-24-24,-59 22 8,4-1-8,0 3-8,0 0-16,1-1 16,-1 5 24,55-28-16,-51 26-24,3-3-16,3 1 8,2 0 0,3-1 8,3 1 16,37-24 8,-38 24-56,5-1-72,5 1 0,0 0-32,5-5-24,23-19 184,-22 20-176,4 2 0,2 0 0,11-3 0,-11 1 32,14-2-16,2-18 160,-6 18-192,4-1 8,2 1-24,0-2-8,4 0 64,2-10 48,-6-6 104,16 17-32,-11-11 24,15 10 0,-4-12 40,4 0 0,5 0 16,-25-4-48,34 2 64,9-2-24,11-4-8,1-12 0,4 10 0,4-20 0,-63 26-32,69-19 40,2-1-16,-4-2-8,0 5-8,-5-1 8,-7 0 16,-55 18-32,53-16 8,-4 0 16,1 11-32,-3-17-8,-2 18 0,-1-2 0,-44 6 16,37-6-16,-5 2-16,-2 4-8,-9 0-40,-3 0 32,-12 2 0,-6-2 48,16 4-64,-16 2 32,6 10-32,-2-10 40,-4 2 56,0 7 16,0-15-48,0 6 96,0 10 40,-2-10 0,-6 16 40,-16-3 16,-4 9-32,28-28-160,-43 36 160,-16 7-48,-12 6-16,-4 3-16,-2-1 8,2-2-24,75-49-64,-75 48 48,2-5 16,0-2-48,4-3-8,0-1 16,10-3-16,59-34-8,-56 30 16,5-3 8,2-3-16,3-1-32,9-3 16,3-12 0,34-8 8,-29 18 0,7-16 8,4 4 16,12-4 32,0 2 104,2-2 88,4-2-248,-2 2 280,2-2-32,0 0-136,0 0-168,0 0-136,0 0-72,0 0 264,6 0-264,14-16 80,0 10 64,9-20 48,27-9 48,25-17 0,-81 52 24,92-61-24,7 0-16,0 2 8,-7 6-8,-3 3 24,-2 1 16,-87 49 0,83-49 8,0 1 24,-2-1-32,-1 4-48,-3 3 8,-2 1 0,-75 41 40,73-42 0,-4 3 40,4 1-24,-3 1 24,-3 1 16,-4 1 16,-63 35-72,59-32 64,-2 9 16,-6-1-72,-3 4 0,-9 2 0,-3 13-16,-36 5 8,25-20 8,-3 16-16,-4 0-24,-12 0-56,0 0 8,0 4-24,-6 0 104,4 0-120,-4 0 56,0 0-16,0 0 64,0 0 32,0 0-16,-2 0 56,-2 2-8,-4 2-40,-14 2-8,-2 12-24,-5-1 8,29-17 16,-57 28-48,-26 15 8,-10 9-16,-4-1-16,5-2 64,7-3 40,85-46-32,-83 45 24,6-2-32,4 3 16,0-1-40,-2 1 72,-4 3 24,79-49-64,-75 49 32,2-5-16,4 3-40,4-6-16,4-1 16,0 1 24,61-41 0,-60 38-16,5-3-8,2-1-40,9-4-8,5-5 16,5-1 8,34-24 48,-31 22-40,5-1-32,6-13-40,3 12-16,11-14-24,-2 0-32,8-6 184,-6 6-224,4-2-64,0-2-32,2 0 32,0-1 79,0 1 121,0-2 88,0 0 24,6 0 72,10 0 25,-10 0-1,21-3-16,-3-1-40,-24 4-64,30-16 64,25 0-24,22-10-24,12-1 24,5-5-16,-3 3-8,-91 29-16,85-32 24,0 2-32,-6-1-16,2-1 8,-3 1-16,-1-1 48,-77 32-16,75-33 24,0 3-16,-2 0 24,2 1 0,-8 3 0,-1 0 16,-66 26-48,57-23 72,-6-3-24,-2 4 0,-7 5 16,-3-3 8,-5 14 8,-34 6-80,23-20 120,-3 16-16,-14 0 32,0 4 32,-2-4 56,-4 4 16,0 0-240,0 0 280,0 0 16,0 0-32,-2 0-40,-2 0-72,-2 0-104,6 0-48,-16 2-24,-3 4-48,-11 0-40,-21 16 40,-40 10 16,-23 11 16,114-43 40,-127 45-32,3 1 0,13-5 24,9-1 16,7-7 64,4 3 16,91-36-88,-88 35 48,7 1-24,-4-3-32,4 1-16,-4-1 8,2 1 8,83-34 8,-79 37-40,6-1-8,2-3-32,6-1 0,4 0 24,6-1 8,55-31 48,-48 28-40,3-3 0,10-1 16,3-8 8,4 0 16,7-10 8,21-6-8,-20 15-16,12-11-16,0 2-24,2-4 0,4 0 32,2 0-32,0-2 56,0 0-88,0 0-16,0 0-64,0 0 56,0 0 48,6 0 64,-6 0 0,16-4 24,0-2 16,5-10 0,7 11-16,17-25 16,23-4-24,-68 34-16,80-43 0,9-4-32,0-3 8,0 5 24,-6 0 0,0 1 24,-83 44-24,82-41 8,-1 1-8,-4-5-16,0 2 24,-2-3-32,4 3 16,-79 43 8,73-42-8,2 7-48,-6-1 24,-2 3 24,-4-1 16,0 5 40,-63 29-48,58-30 48,-5 4-40,-2 9-24,-7-1 8,-5 12 0,-7-10 8,-32 16 0,27-4 0,-7-2-40,-2 0-40,-14 2-24,2 4-48,-2 0 32,-4 0 120,0 0-88,0 0 8,0 2 56,-2 0 64,-2 0 56,0 2 64,4-4-160,-8 6 144,-14 12-56,-3-2-64,-13 9-24,-35 19 0,-26 13 32,99-57-32,-114 65 24,1-2-16,9-2 16,7-3 24,4-5 0,3 0 16,90-53-64,-89 51 40,2-3-32,0-3-8,-1-1-8,1 1 16,4 0 8,83-45-16,-83 44 8,8-1-16,0-5-16,6-3 8,8-1-8,2-5 64,59-29-40,-52 24 32,5 0-8,4-5 24,7-1-40,8-12 24,7 0 16,21-6-48,-16 4 104,10-2 32,0 0 72,4-2 24,2 0-48,0 0-96,0 0-88,0 0-48,4 0-136,0 0-64,0 0 40,2-4 48,20-12 88,-26 16 72,23-6-32,9-19-8,29-13-16,28-15 0,17-6 0,9-1 32,-115 60 24,110-59 8,-7 6-32,-5 6 40,-1 1-8,0 1-8,-1-2 40,-96 47-40,89-46 24,-2-7-48,-2 6 8,2-3-24,-4 5 8,-4 1 48,-79 44-16,76-41 24,1 0 0,0 3 16,-4 1 8,-2 1-8,-9 8 0,-62 28-40,61-27 40,-6 3-32,-2 2-16,-7 3 24,-7 3 0,-11 12 16,-28 4-32,21-6 8,-3 0-56,-12 0 8,0 2-24,0 4 16,-6 0 40,0 0 8,0 0-24,0 2 16,0 0 32,0-2-24,-2 2 96,-2 2 16,-12 2-48,-4 14-8,-5-2-48,-21 9-16,46-27 8,-75 46 16,-25 13-24,-11 10-8,7-6 0,5-4 8,6-2 16,93-57-8,-84 58 24,-3-3 32,0 2-8,0-4 16,4-1 0,-2-3-24,85-49-40,-80 49 24,-3 6 0,2-7-32,0 1 8,4-3-8,8-3 0,69-43 8,-65 43 8,8-3 0,1-7-32,9 1 0,7-7 0,7 1-8,33-28 32,-28 24-48,7-4 16,5-15-104,10 13-88,2-16-24,2 0-112,2-2 360,0 2-344,0 0 120,6-2 96,12 0 168,-12 0 120,15 0 16,-21 0-176,18 0 160,10-6-40,11-16-72,36-13-16,36-22 8,23-16-8,-134 73-32,142-77 40,-10 2 0,-10 6-16,-7 2-24,-1 2 8,-1-1 8,-113 66-16,114-67 24,5-4 64,-3-2 24,4-4-8,7 2 40,-5 2 8,-122 73-152,118-73 128,-1 6 40,-7 2-40,-5 6 0,-5 2 80,-3 4-48,-97 53-160,89-48 144,-4 5-24,-4 5-96,-6 1 8,-10 9 0,-8-1-8,-57 29-24,47-22 24,-7 6 0,-9 12-24,-9-2-8,-16 0-16,-2 6-24,-4 0 48,4 0-24,-4 0-16,0 0 0,-4 0 16,-2 0 8,-12 2 32,18-2-16,-8 2 16,-10 2-8,1 2-48,-13 14-40,-17 2 32,-44 21 8,91-43 40,-132 63-40,-20 12-48,2-2-16,16-4 0,9-6 24,11-4 64,114-59 16,-114 64-16,-1-3 8,-3 4-48,-3 4 16,-1 0-32,2 2 0,120-71 72,-119 71-16,3-4 8,2-2 16,7-8-8,2 3 0,7-5 8,98-55-8,-95 53 0,2 0 8,8-7-8,3 3-8,9-5 8,7-5 8,66-39-8,-59 37 8,8-7 0,8-2-24,7-7 8,12-1 40,7-14 0,17-6-32,-6 6 56,2-4 0,2 0-8,2-2 8,0 0-48,4 0 0,-4 0-8,6 0 24,11-6 0,-11 0 24,16 0 8,4-14 32,9 1-24,-35 19-64,71-44 80,42-23-40,27-16-48,10-3-8,-6 5 8,-16 8-16,-128 73 24,124-69-16,-9 7-32,5-3 0,4 2 32,-1-6 40,7-4 16,-130 73-40,132-73 32,0 2 16,-3 0-24,1 4-16,-10 2 32,-3 2 24,-117 63-64,114-57 88,-5 1 16,-3 3-8,-5 4-56,-11 5 0,1 1 16,-91 43-56,79-36 56,-8 3-40,-8 5 8,-9 1-32,-13 9 0,-11 2 16,-30 16-8,21-4-16,-17 4-40,2 0 0,-6 0-24,0 0 8,-2 0 40,2 0 32,-6 0-40,0 0 72,-13 2-8,11 4-8,-12 0 16,-2 2-80,22-8 48,-33 21 0,-42 15-40,-46 23-8,-30 16 8,-9 6-24,14-8 8,146-73 56,-132 69-72,9-4 32,13-4-8,-3 6 48,-3-3 0,-1 5 24,117-69-24,-122 71 8,0 4-16,-3 0 8,1 0-8,4-2 32,1 0-8,119-73-16,-114 69 64,5 0-8,3-4-16,5-2 8,1-4-32,7-4-8,93-55-8,-87 54 8,6-9 16,10-2-8,8-5 24,6-3 16,6-7-64,51-28 8,-40 24 8,9-4 0,3-15-56,20 3 88,-10-2-8,18-4 16,0-2-48,0 0 120,0 2-24,0-2-48,4 0-48,2 0-64,10-6-32,-16 6 96,6-6-88,14 0 32,3-11-32,11-3 24,37-25 8,39-24 0,-110 69 56,138-85-24,12 0-8,-8 8-24,-11 8 32,-13 4-32,-2 6 0,-116 59 56,119-64-40,1 5 0,6-2 16,-1 0 16,3-6 40,4 2 0,-132 65-32,130-69 48,-5 3 16,1 7-48,-8-2 8,-3 4 48,-3 2 8,-112 55-80,109-52 104,-7 3 16,1 4-48,-8 7 16,-10-1-24,-7 5-16,-78 34-48,71-29 64,-7 1-56,-13 4 0,-12 9-8,-5 9 0,-12 0 8,-22 6-8,6-16 24,9 16-48,-15 0-48,0 0 32,-2 2-8,0 0 24,2-2 24,-2 2 8,-4 0-8,1 2 8,-13 2 16,12 0 0,-14 9-16,20-15-8,-26 16 0,-9 6-72,-46 23 24,-43 22 16,-22 14-16,2 0 16,144-81 32,-129 77-56,19-8-48,9-6 8,1 4 48,3-6 8,-2 9 48,99-70-8,-96 67-8,-3 2-16,2-6 0,-1 2 16,3-4 16,0 0-16,95-61 8,-86 59 0,1 1-16,4-5-16,10-2 40,2-2 8,8-5 32,61-46-48,-58 41 48,7-3-24,6-7 24,7-1-8,9-8-24,5-7-16,24-15 0,-8 16-56,-8-12-80,14 0 16,2-2 16,0 0-40,0 0 24,0-2 120,4 0-96,0 0 16,12 0 104,-10 0 64,14-4 8,1-2-32,-21 6-64,32-22-40,27-5-24,38-23 16,29-15 16,8-8 80,4 0-16,-138 73-32,130-69 48,-1 2-24,-9 6 8,0 2 8,3 0 0,1-2 8,-124 61-48,124-60 72,7-7-16,1 0 40,0-6 24,6 2-16,-2 8 40,-136 63-144,136-67 96,-5 6-16,-3 0 40,-4-1-16,-5 5-24,-3 6 64,-116 51-144,110-51 112,-7 5-24,-8 1 24,-8 7-7,-9 7-33,-7 1 24,-71 30-96,64-25 80,-13 5-24,-12 4-16,-9 12 0,-14-2-8,-12 2-40,-4 4 8,0 0-40,0 0-80,0 0-16,-4 0 16,-2 2 39,-10 0 73,16-2 8,-16 6 8,-1 10 16,1-12-24,-14 16-32,-29 11-8,-57 28-8,116-59 48,-160 81-80,-12 6 16,8-2 16,18-8 24,16-6-16,10-4-24,120-67 64,-125 65-64,1 2 16,-2 4 24,-8 0-16,1 2-24,7-2 0,126-71 64,-124 69-56,2-4 24,3 0 16,-1 1 40,9-3-16,1 2 8,110-65-16,-105 59 24,9-2-56,3-2 16,10-3 72,8-7-32,75-45-24,-71 44 80,10-5-8,8-3-96,7-3 24,15-5 8,3-3-8,28-25 0,-16 18-40,10-12-24,0-2-56,4 0 16,2-2 48,0-2 16,0 0 40,4 0-40,2 0 24,14 0 24,-14-4 56,16 0 40,-3-2 0,-19 6-104,32-22 120,23-3-40,42-23-120,37-21 24,20-10-8,2-2-16,-156 81 40,144-74 56,-8 2-32,-14 7-24,3 0 24,-1-2 24,10 0 8,-134 67-56,134-65 112,6-2-16,2-4-8,-2-4 0,3 2-24,-1-2 0,-142 75-64,136-71 97,0 6-17,0-4-8,-6 4-16,-4 3 0,-1 3 24,-125 59-80,118-53 96,-7 4-16,-7-3-24,-11 7-8,-8 4 16,-10 1-32,-75 40-32,67-31 56,-10 3 32,-14 6-32,-11 4 64,-10 13 24,-18-1-16,-4 6-128,4-4 184,-4 0 0,0 4 8,0 0 16,-6 0-16,0 0-8,6 0-184,-8 0 48,-10 0-40,2 0-104,1 2-48,-11 4 80,-14 11-16,40-17 80,-88 32-56,-56 21 0,-38 22-48,-9 6 8,19-6 32,22-6-8,150-69 72,-140 65-104,6 0 40,-4 8 0,4-4-24,-4 6 72,-1 2-16,139-77 32,-140 79-56,-2 0-32,2 0 16,4-6-72,6-4 64,6-2 32,124-67 48,-123 69-24,9-2 40,5-2-32,7-1-16,3-5 0,6-4 0,93-55 32,-85 51 24,10-3 40,8-3-40,10-7-32,10-3-16,5-5-48,42-30 72,-29 27-48,5-7-8,16-14-88,2 2-40,4-2-48,0-4-1,2-2 233,0 0-232,0 0 32,6 0 96,14 0 96,0 0 96,-1 0 64,-19 0-152,20-4 136,8 0-24,15-16-48,40-11-24,37-19-32,28-13-16,-148 63 8,158-69-24,-6 0 0,-16 6 0,-7 0 32,-7 3 32,4-1 0,-126 61-40,126-63 121,9 2-25,1-4-16,0 0 0,2-2-48,0 4 40,-138 63-72,138-69 72,-2-2 24,-1 1 0,-1 3-16,-8 2 24,0 4 0,-126 61-104,123-59 112,-5 2-8,-10 3 16,-1 3-8,-10 2-8,-7 7 16,-90 42-120,83-39 120,-8 5-24,-8 1 0,-13 7-40,-3 6-24,-14 15-8,-37 5-24,30-16 40,-14 16-16,-12 0-32,0 0-40,-4-4-40,0 4-16,0 0 104,0 0-80,-2 0 8,-2 0 0,-2 2 40,-10 2 32,10 2 16,6-6-16,-16 6 32,-5 11-48,-11 1-56,-29 18 40,-42 21-24,-29 18 8,132-75 48,-138 79-48,4-2-8,14-4-16,3-6 16,9-4 16,-3 0 0,111-63 40,-108 65-24,-3 4-40,1 0-16,-1 0 16,-1 0 8,-1-4 40,113-65 16,-110 69 8,1-1-24,1 1-16,3-2 8,2-2-8,3-2 8,100-63 24,-95 63-48,4-6 40,3 1-56,9-5-8,6 0 40,6-6-64,67-47 96,-60 46-48,3-11 48,10-1-16,7-7 0,9-5 0,11-6-48,20-16 64,-16 6-32,12 0-16,2-4 24,2-2 32,0 0 0,0 0-8,0 0-24,4 0-40,2-4-33,14 0 17,-16-2-8,22-12 8,-26 18 80,31-18-24,28-19-8,44-28 56,29-26 16,10-4-40,-6 9 0,-136 86 0,125-77 0,-5 4-16,-10 0 8,3 2 8,1-6 16,1 8-16,-115 69 0,116-71 48,1 0 24,3 1-32,0-3 48,-1 0-15,1 6-1,-120 67-72,118-69 64,1 6 0,-7 0-32,-3 4 16,-9 2 16,-5 7-8,-95 50-56,91-47 80,-8 8-32,-8 1 0,-8 6 16,-6 1 0,-6 5-8,-55 26-56,50-21 64,-11 5-24,-7 10-32,-9-12-8,-7 18-8,-10-4 8,-6 4 0,4 0-24,0-4 16,-4 4-24,0 0 0,-2 0 24,-2 0 0,4 0 8,-4 0-32,-2 0-16,0 2 8,0 0-16,-12 4 40,-3 12-24,21-18 40,-30 16-48,-29 13-32,-32 19-24,-25 13 32,-10 4 16,1-2 16,125-63 40,-116 63-32,3-4-8,3 2-32,-3 1 31,3-5 1,-5 8 8,115-65 32,-116 63-48,-2 4-32,-1-2 0,-1 0 32,0 0 16,1 3 16,119-68 16,-118 67 24,-1 0-56,3 0 24,0-4 8,1 0-24,5 0 40,110-63-16,-109 59-32,7 1-32,5-3 24,0 0 48,6-4 56,5 1 16,86-54-80,-81 49 40,6-4-56,6 1-8,4-5 40,5 1-16,9-9 16,51-33-16,-45 32-16,13-11-40,9-5-8,7-10 0,10 0-16,2 0 16,4-6 64,-2 2-80,2 0-24,0-2 24,4 0 0,0 0 24,12 0 88,-16 0-32,5 0 64,17-4 8,2-2 16,9-16-24,31-7 16,40-27-32,-104 56-48,134-75-16,12-3-24,-8 3-24,-5 6 40,-11 1 112,0 3-24,-122 65-64,119-59 72,7-8-24,6 2-40,0 2 24,0-6 24,3 4-8,-135 65-48,134-67 72,2 1-24,2-1-8,-4 4 48,4 0-32,0-2 33,-138 65-89,137-65 80,-5 0-24,0-4-8,-8 6 8,-5 3-8,-1 1 40,-118 59-88,111-57 96,-5 2-8,-5 5 0,-7 1 24,-7 6-16,-8 1 16,-79 42-112,75-33 144,-10-1-48,-10 7 40,-5 1 48,-13 4-48,-3 6 32,-34 16-168,25-6 136,-5-11-48,-16 17 0,2-4-32,-2 4-56,-4 0-8,0 0 8,0 0-56,0 0-32,-2 0-16,-2 0 24,-2 2 0,-2 0 72,8-2 8,-8 6 32,-9 0-32,-5 13-32,-10 3 0,-35 19-56,-45 25 24,112-66 64,-140 82-40,-2 5-40,6-4 24,9-10 8,7-2-48,4-2 48,116-69 48,-117 69-48,1 6-24,-7-2 8,-1 2 24,-4 0-32,-2-2 32,130-73 40,-135 81-16,5-6-48,4 6 8,-2-2 8,7-2 40,5 2 0,116-79 8,-115 75 8,3 2-8,4-2-16,3-2 16,4-4 16,101-69-16,-96 65 24,7 0-24,4-6-40,10-2-16,6-5 32,4-7 32,65-45-8,-57 41 24,5-5-16,7-5 40,7-5-48,9-2 24,7-4 32,22-20-56,-18 15-32,12-9 24,1 0-64,3-2 8,0-2 16,2 0-16,0-2 64,0 2-64,4-2-16,0 0 8,-1 0 56,3 0 64,12 0 32,-18 0-80,18-4 128,8-2-56,13-19-16,36-13-16,28-17 8,19-12 0,-122 67-48,134-71 72,-4-2-24,-5 2-64,-7-4 16,-2 4 0,-3 0 8,-113 71-8,118-77 0,5 0 72,-1 0-32,6-4 8,4-2 48,3 2-64,-135 81-32,138-83 96,2 0-32,-2 2 0,4 3 0,0-5-8,-6 6 32,-136 77-88,142-81 96,-2 0 8,0 2-24,-2 2 8,3 4 24,-7 4-8,-134 69-104,130-69 152,-4 4-16,-9 8 8,-1-3 0,-7 7 32,-5 2-8,-104 51-168,95-49 168,-6 3-8,-7 5-32,-9 1-16,-5 7 0,-5 1-24,-63 32-88,53-27 88,-4 5-8,-9 4-32,-7 12-24,-11-12 24,-4 14-40,-18 4-8,4-4 16,2 1-8,-2 3-56,-4-4 0,0 4-8,0 0-16,0 0 72,-2 0-80,0 0-32,0 0-56,-2 0-16,0 2 32,2-2 24,2 0 128,-6 2-72,-12 1 32,0 3-40,-3 10 16,-7-10 16,-6 14 0,34-20 48,-53 24 8,-8 5-48,-6 3-8,4-1 16,2-1-8,5-1 40,56-29 0,-57 30 0,4 0-8,-2 3-32,-1 1-16,1 5-16,-2 3 32,57-42 40,-59 45-32,0-2 8,-5 7-16,3-3-32,-4 2 24,4 5 0,61-54 48,-59 53-8,-4 2-8,-2 2-32,-5 1-8,-1 1 8,2 2 0,69-61 48,-67 55-16,2 6-8,0-7-32,0-5 16,-2 4-8,0-1 24,67-52 24,-67 51-56,0 0 32,-2 0-8,2-3-16,-3-1 32,5-5 8,65-42 8,-63 41 0,2-3 0,4-5 0,0-1-8,3-3 16,1-3 0,53-26-8,-47 24 32,-1-7-16,11 1-8,-1-2-24,9-8 16,1 10 16,28-18-16,-24 5 0,5 11-8,3-14-16,10 4-8,0-2 40,0-2 32,6-2-40,-2 2 56,2-2 16,0 0-64,0 0-24,0 0-24,0 0-24,0 0 64,4 0-32,12-4-56,-10-2 32,25-12 16,7-3 64,37-25 16,-75 46-40,103-63 40,15-12-16,0-6-48,-1 4 40,-7 2 0,1 0 56,-111 75-72,106-71 72,1-2 16,5-2-16,3 2-32,1-6 24,6 1 32,-122 78-96,125-85 72,1 0 16,-2 4-32,-1 2-8,-3 6 56,0 2 72,-120 71-176,119-69 216,-3 4 24,-5 2 0,-1 5-64,-5 3 32,-1 8-88,-104 47-120,95-47 96,-4 7-8,-10 5-88,-6 3 48,-4 8-24,-6 5-8,-65 19-16,57-18 32,-8 12-32,-3-14-24,-9 14 8,-1 0-24,-9 0 8,-27 6 32,18-4-56,0 1 0,-12 3-48,9 0-40,-11 0 8,0 0-96,-4 0 232,0 0-208,0 1-48,0 1 8,0 0 16,0 0-32,0 0 56,0-2 208,0 2-152,-2 0 72,0 2 64,-3 2 40,-13 2 16,0 8-24,18-16-16,-22 8 0,-3 13 0,-21 5-40,-17 8 40,-12 7 16,-4 4-16,79-45 0,-83 48-16,0-1 8,3 3-48,-3-1 32,2 4 8,-6 0-16,87-53 32,-89 58-8,2-3-40,5 0-24,1 0 16,4 1 24,0-3-16,77-53 48,-75 53-8,4-2-24,4-3-8,0-3 16,5 1 8,1-1 16,61-45 0,-55 41 8,4-3-16,5-9-8,3-1 0,7-6 8,5-3 24,31-19-16,-28 8 8,8 10 0,5-12 8,9 0 32,-2-2 56,2-2 32,6-2-136,-2 2 160,2-2-16,0 0-64,0 0-32,0 0-96,0 0 48,0 0-64,4 0-16,12 0-8,0-4 72,7-2 8,7-16 56,-30 22-48,59-29 16,26-17-32,21-11-16,7-6-8,-1 0 16,-9 6 48,-103 57-24,99-56 32,-1 3-16,-1-4 16,0 2-16,3-7 40,3 5-8,-103 57-48,100-57 72,-1 2 24,-2 0-40,-5 3 16,3 3 40,-8 0 8,-87 49-120,83-46 120,-4 3 16,-6-1-32,-2 11 56,-6-1 0,-6 7 8,-59 27-168,49-22 120,-5 4-48,-5 2-24,-7 12-16,-6-1 8,-7-1-32,-19 6-8,16-4-24,-10 4-40,0 0-24,-2 0-24,-4 0 0,0 0 16,0 0 96,0 0-128,0 2-24,-2 0 8,0 0 56,0 2 72,-2 0 64,4-4-48,-8 5 48,-14 13-40,1 0-32,-5 4 16,-23 13-16,-18 11 8,67-46 16,-77 53-16,-2 0-32,2 2 16,4-5-16,8-1 64,2-4-48,63-45 32,-60 46-40,-1-1 0,0-1-32,2-3 32,0-2 8,3 1 40,56-40-8,-51 39-8,2 1-40,3-9 24,3 1 0,2-6-16,5-5 40,36-21 0,-32 22-16,1-4-24,7-2 16,1-9-16,5 9-8,10-14 8,8-2 40,-8 6-88,2-2-16,2 0 16,2-2 16,0-2 32,2 0-16,0 0 56,0 0-64,0 0-32,0 0 0,4 0 48,2-4-32,20-2 40,-26 6 40,23-18-24,13 1 16,21-13 24,16-11 8,10-5 8,4-3 0,-87 49-32,85-51 24,-3 3 0,-1 3-24,-8-1 64,0 3-24,-4-2 48,-69 45-88,69-46 112,3 1-64,-3 3 40,-6 3-24,-2 2 32,-61 37-96,57-36 152,-4 4 8,-1 5-40,-3-1 56,-8 3 16,-1 5 8,-9 2 32,-31 18-232,30-6 192,-8-10-88,-4 12-56,-13 0-40,1 1-40,-6 3 32,6 0-16,-2 0-56,-4 0-24,0 0 0,0 0-8,0 0 24,0 0 80,0 0-96,0 0-32,0 1 0,0 1 64,-2 4 48,-14 0 16,16-6 0,-17 18 16,-7-10-16,-4 16-40,-15-1 8,-20 15-32,-12 5 32,75-43 32,-73 48-24,2-1 8,4-2-32,4-3 8,1 1 8,3-1-8,59-42 40,-57 41-8,2-2-24,4-3-32,1-1 8,5-1 32,3 0 0,42-34 24,-41 31-16,3-3 8,5-1-48,5-5-8,5-6 64,3 0-24,20-16 24,-16 6-16,10-1 0,-2 1-40,2-2 16,4-2 24,0 0 16,2-2 0,0 2-8,0-2-24,0 0-16,4 0 24,-4 0 24,18-6-32,2 0 40,4-15-16,15-1 8,22-15 40,18-13-16,-79 50-24,87-53 40,0-2 24,-2 1-24,-7 1 8,-3 4 24,-4-2-8,-71 51-64,70-52 56,1 3 32,-2 4-40,-2 1 8,-2 5 56,-6 1-24,-59 38-88,57-35 120,-4 1 16,-3 6-24,-3 3-8,1 3 0,-7 2-40,-41 20-64,37-6 48,-1-15-8,-8 17-48,-1-2-24,-5 0-32,-6 0-24,-16 6 88,6-4-144,9 4-8,-11 0-8,2 0-64,0 2 8,-2 0-72,-4-2 288,0 2-296,4 2 32,-4 0 8,0 2 72,0 0 72,0 0 96,0-6 16,0 15 24,-2-9 24,-4 12-16,-14-10-80,3 16 40,-11-3 0,28-21 8,-39 30 8,-7 6 0,-5 3-24,0 0 8,-3 3-8,5-5 32,49-37-16,-51 38 0,5-1 0,-1 1-16,0 1-40,-3 3 24,3-3 8,47-39 24,-47 40-24,-1-3 0,5 1-16,3-1-8,3-1-9,3-1 33,34-35 24,-29 34-32,3-5 8,0-3-32,5-6-8,1-3 0,4-1 8,16-16 56,-8 6-64,0 2-16,3-2-24,1 0 8,2-2 48,0-2 48,2-2 0,0 2 80,0 0 16,0-2-16,0 0-16,0 0-32,6 0-16,-6 0-16,19-6 32,-3-12 0,4 12 16,5-20-24,15-3 8,15-16-16,-55 45-16,67-54 32,0-3 16,2 2-24,-3 0 0,-5 1 0,-2 3 24,-59 51-48,57-51 57,2-1 15,-2 3-16,3 4 24,-5 1 32,-4 5 24,-51 39-136,48-38 192,-3 3 72,-6 5 32,1 1 56,-7 7-16,-3 6-80,-30 16-256,28-6 184,-7 0-120,-1 0-56,-14 2-56,12 0 0,-14 4-8,-4 0 56,4 0-96,0 0-40,0 0-40,-1 0-16,-3 0 32,4 2 16,-4-2 144,0 2-120,0 2 24,0 0 32,0 2 48,0 2 24,-2 10 24,2-18-32,-3 6 8,-5 15 8,-10-3-24,2 4 0,-4 2 8,-9 9-8,29-33 8,-38 42 40,-5 5-16,-3 4 8,-3 5-40,0-1-40,-2 2 32,51-57 16,-50 57-24,3 2-8,1-3 0,-1 3-8,4 0 0,-3 6 16,46-65 24,-41 61-8,1 2-24,1 1-8,3-1 0,1-4 0,1-4 32,34-55 8,-33 51-16,3-3 8,3-3-24,7-1 0,0-3 16,4-5-24,16-36 40,-15 33 8,9-5-24,-10-3 0,12-3 8,-2-4-32,2-10 24,4-8 16,-2 15-8,0-13-16,2 4 8,0-2 32,0 0 64,0-2 48,0-2-128,0 2 216,0-2 48,0 2 32,0-2 56,0 0 8,0 0 0,0 0-360,4 0 296,2-4-96,0-2-80,14-13-48,-14 3-16,17-6-24,-23 22-32,20-28 48,14-19-24,5-10-32,8-8 16,1 0-16,-1 0 8,-47 65 0,45-68 0,3-1-24,-1-2 8,0 0 0,1 4 40,-1 4 24,-47 63-48,48-65 40,-1 6 24,-4 0-56,-1 3 8,-5 7 0,-1 4-16,-36 45 0,31-44 24,-1 7-8,0 3 16,-5 5 48,-1 3 32,-6 6 0,-18 20-112,19-19 136,-13 13-40,14-10-56,-16 16 0,0-4-16,0 0-48,-4 4 24,0 0-40,0 0-72,0 0-32,0 0-40,4 0-48,-4 0 16,0 0 216,0 0-288,0 0 24,0 2 56,0 2 56,0 4 96,-4 12 48,4-20 8,-6 17 16,-10 7-32,8 8-24,-23 19 40,1 14-24,-5 10 40,35-75-16,-34 81 8,2 0-64,3 0-16,-1-1 24,1 3 16,-3 0 8,32-83 24,-30 85-48,-1-6 0,1-2-8,1 0 24,-5 2 8,3-4 0,31-75 24,-32 81-32,2-4-32,3 0 40,-1 0 0,1-3 16,1 1 8,26-75 0,-28 71-24,3-1-24,1-3 8,0-4 24,3 0 8,-1-2 8,22-61 0,-20 53 0,-2-3-40,5-7 24,11-7 24,-14-1-8,14-7 16,6-28-16,-8 21 8,2 1-32,0-6 16,4-10 56,0 2-16,0-2 40,2-6-72,0 4 152,0-2 48,0-2 72,0 0 120,0 0 40,0 2 48,0-2-480,0 0 512,0 0-56,0 0 9,0 0-73,0-4-80,4-2-72,-4 6-240,6-16 144,0 10-112,14-20-24,-14 5-24,24-15 0,5-21 32,-35 57-16,43-81 0,9-14-32,-3-3-16,-2 1 16,-3 2-32,-3 4-24,-41 91 88,40-90-120,3-1-8,-1 2-8,-5 6 64,6 0 40,-5 6 24,-38 77 8,35-73 8,-1 8-40,-4 4 32,1 6 32,-3 4-32,1 3 40,-29 48-40,30-47 16,-4 6-16,-5 3 32,3 3 16,-4 5 0,-3 4 8,-17 26-56,16-23 64,-10 5-32,16 12 8,-18-14 8,2 16-32,0-12 0,-6 16-16,6 0-16,0 0-104,-3 0-32,1-3-56,-4 3-40,4 0 0,-4 0 248,0 0-281,4 0-23,-4 0 8,4 0-24,-4 1 32,0 3 80,0-4 208,0 6-152,0 2 40,0 8 24,0-10 32,0 16-16,0-5 16,0-17 56,0 22-40,-4 12-32,-11 15 0,-3 10 16,-4 8 8,22-67 48,-24 67-32,1 0 0,-3 1-32,2 1-8,1-2 40,-5 4-24,2-2 40,26-69 16,-23 69-16,-3 0-16,2-2-32,3 0 56,-3 0-8,24-67 16,-22 63 16,-3 0 24,-1-5-64,2-3 8,-1-4-16,1-2 48,24-49-16,-24 44 24,1 1 8,1-7-32,2-5 16,2-7 48,1-6-24,17-20-40,-8 8 72,-12 11 32,14-15-48,-12 2 80,16-2 56,-3 0 64,5-4-256,-6 2 336,0 0 72,2-2 8,0 2 56,0-2 17,0 2-1,4-2-488,-4 0 424,0 0-104,0 0-96,0-4-88,0-2-8,0 0-16,4 6-112,-4-16 104,0 12-72,-2-13-56,1 11-40,-1-18-24,0 2-72,6 22 160,-6-35-168,-10-18-16,10-15-40,-10-8-24,10-9-24,4-4 16,2 89 256,-2-91-216,2 0 64,0-1 32,4-1 24,14 2 96,-14 2 16,-4 89-16,16-82 80,-12 5 24,12 6-8,-12 3 8,1 5 32,1 4 56,-6 59-192,6-53 168,0 2 16,0 11-16,0 9-24,-2 5 0,0 6-8,-4 20-136,0-6 72,0-10-16,0 16-72,0-4-64,0 4 16,0 0-72,0 0 136,0 0-112,0 0-48,0 0-64,0-3 8,0 3-48,0 0 32,0 0 232,0 0-264,0 2 23,0 1 65,0 3 24,0 2 96,-2 12 16,2-20 40,-6 18 0,-2 5 8,-16 11-40,-3 17 16,-11 14-48,-3 8 0,41-73 64,-47 77-40,1 2 24,-1 2-32,-1 0 0,3 2-24,4 2 16,41-85 56,-46 85-16,7 3-24,-7-3 32,3-2-24,2 4-24,-1-4 56,42-83 0,-39 87-32,-3-1 24,3-5-32,1-2-32,5-6 40,3-8 8,30-65 24,-27 62 8,-1-3 8,0-8-32,3-2 8,3-7-8,0-7 40,22-35-24,-21 30 56,13-4-40,-12-7 8,14-3-8,0-10 24,0 0 56,6-6-96,-4 4 152,2-2 120,0 0 40,0-2 40,0 0 89,0 0 31,2 0-472,0 0 488,0 0 24,0 0-88,0 0-72,0 0-32,0-4-96,0 4-224,0-4 160,0-12-56,0 0-136,0-3-160,4-7-56,2-17-112,-6 43 360,26-72-360,0-28 48,9-17-32,3-11 8,5 0 32,-6 2-24,-37 126 328,40-123-320,-7 9-41,5 5-31,1 5 88,1 3 136,-3 6 96,-37 95 72,40-92 40,-3 9 40,-1 4-40,-1 10 24,-1 4 24,-3 2 0,-31 63-88,28-58 112,2 5-8,-5 2-16,1 11 40,-2 7 16,-5 5 65,-19 28-209,16-18 208,0 1-72,-10 13-40,10-2-64,-16 2-40,6 0-48,-6 4 56,3 0-120,1 0-72,-4 0-16,4 0-25,-4 0 9,0 0 48,0 0 176,4 0-136,-4 2 24,4 4 24,-4 12 16,4-3 8,-4 5 32,0-20 32,0 26-16,-2 3-16,-14 25-8,-3 19-16,-5 12-8,-8 3 8,32-88 56,-33 91-32,-3 0-8,1-4 0,-1-3 24,1-5-16,-3 2 8,38-81 24,-37 75-8,-1 2-24,-1-6-16,-2 4 24,3-6 0,-5 0-8,43-69 32,-42 69 16,3 0-48,-1 0-24,-1 1 40,-1-1 16,-3-8-16,45-61 16,-43 63 8,1-2-24,5-2-48,-3-2 80,7-1-40,-1-3-8,34-53 32,-29 47 16,-1 5-48,6-7 0,-1-4 16,5 1-16,2-5 16,18-37 16,-6 34-24,-12-6-8,17-5-32,-5-5-8,2-12-32,2 2-16,2-8 120,0 6-88,0-4-16,0 0 96,4-2 64,0 0 96,0 0 112,-4 0-264,3 0 288,13 0 0,-10-16-56,22 0-32,-3-6-32,23-25-72,-48 47-96,69-75 80,16-16-16,5-13-40,-1-3 16,-6-1 0,-4 1 0,-79 107-40,75-104 104,0-3-72,2-5 16,-2-3 8,4-3-32,-2 5 72,-77 113-96,81-110 72,-2 1-8,-1 5-8,-5 5-15,-5 10 23,-1 14 8,-67 75-72,61-69 32,-2 8-16,-6 10-16,-7 5 0,-3 5 32,-7 5 0,-36 36-32,35-31 48,-5 5-72,-5 6-8,-1 15 8,-6-11-24,-12 12 16,-6 4 32,15-4-56,-15 4-57,4 0-31,-4 0-24,4 0-8,-4 0 32,0 0 144,0 0-160,0 0-24,0 0 0,0 2 8,0-2 16,0 2 40,0-2 120,0 2-48,-2 4 8,-4 10 32,-1-1 32,-13 5-40,4 6 24,16-26-8,-28 37 0,-13 16-56,-8 15 24,-9 6 16,-3 5-32,0 2 24,61-81 24,-59 83-48,2 2-8,0 0 16,-1 2 40,1 3-32,-4-1 24,61-89 8,-57 91-48,-2-2-48,1-2 72,-1-1-40,6 1 48,0-8 8,53-79 8,-52 75-40,1-8 0,4-2 24,-1-7 8,5-1 16,1-10-8,42-47 0,-37 45-8,-1-7-32,11-8 32,1-7 40,6-5 16,3-10 48,17-8-96,-6 8 136,-10-2 16,12-4 104,0-2 112,2 0 24,-2 0 96,4 0-488,-2 0 456,0 0-39,2 0 23,-2-4-80,2 4-48,0-4-32,0 4-280,0-4 136,0-2-128,0-16-120,6 2-128,0-3-8,12-9 24,-18 32 224,22-57-176,13-28-16,6-12-72,7-1-32,3-1-129,0 2-63,-51 97 488,52-92-568,-1 1-72,-2 0 40,3 0 72,-3 3 152,0-1 184,-49 89 192,48-85-40,3-2 80,-4 6 80,3-2 48,-7 9 32,-2 2 72,-41 72-272,42-69 328,-5 12 32,1-4 112,-5 8 144,-5 0 48,0 7 25,-28 46-689,21-41 640,-3 9-184,-12 12-128,10 3-64,-16 17-160,0 0-72,0 0-32,0-4-32,0 4-104,0 0-8,0 0-24,0 0-8,0 0-16,0 0 192,0 0-272,0 0-72,0 0-8,0 0 47,0 2 121,0-2 184,-6 6-88,0 9 48,-14 1 8,3 6-32,-11 7 16,-17 19 8,45-48 40,-62 63-32,-7 8 16,-6 2-40,4-2 8,-2 0-8,6 0 16,67-71 40,-67 73-40,-2 8 0,-4 4-32,-2 4-8,-4 1 8,-4 7-8,83-97 80,-85 99-16,-1 1-8,-1 9-32,-2-1 8,4-7-8,0 0 8,85-101 48,-79 92-8,2-5-24,4-2-32,4-6 16,10-6-8,6-8 32,53-65 24,-49 61-24,1-8 24,7-7-56,5-9 16,5-3 40,5-10 8,26-24-8,-22 19 40,7-13 8,9 2 32,0-2 56,0-4 144,4-2 112,2 0-392,0 0 440,0 0 57,0-4-89,0 4-64,0-4-64,0 4-40,0 0-240,0 0 200,0-4-56,0 0-184,4-14-208,2 3-120,14-7-96,-20 22 464,15-30-440,19-29 15,17-28-39,10-17-80,0 1-128,-5 3-160,-56 100 832,53-95-952,-4 4-81,3-2-79,1-1 32,2-7 128,2-4 200,-57 105 752,62-110-504,-7-1 239,4 1 145,0-3 80,2 7 96,-2-3 64,-59 109-120,62-100 281,-3 3 303,-4 6 280,-4 7 312,-1 5 136,-7 6-135,-43 73-1177,42-69 968,-7 9-240,-3 13-224,-5 8-128,-1 9-120,-6 10-112,-20 20-144,15-18 80,-11 13-80,2-1-72,0 0-56,-2 6-96,-4 0-64,0 0 288,0 0-360,0 0-72,0 0-56,0 2-32,0 0-24,0 0 32,0-2 512,0 2-393,-2 2 121,-2-1 120,-2 3 80,-11 10 16,1-10 24,16-6 32,-20 20-40,-4-2-16,-1 3 0,-13 9-24,-9 11 24,-6 3 24,53-44 32,-54 47 0,-1 0 0,2 3-8,-2-1-8,-1 0 0,-1 3 0,57-52 16,-55 55-8,-4 6 0,-2 4-16,-1 4 0,-1 8 8,-6 2 0,69-79 16,-69 85 8,-2 2 16,2 6-32,2 5-32,-2 3 32,0 1-16,69-102 24,-69 107 16,-4 0-16,6-7-8,0 3-16,1-9 40,1 3 16,65-97-32,-63 93 40,0-6 16,8-4-48,6-10 0,-1-4 8,11-8-16,39-61 0,-40 51 8,5-8 16,3-7-16,9-12 8,5-7 48,10-11 56,8-6-120,-8 6 208,2 0 160,2-4 129,2-2 103,0 0 104,2 0-16,0 0-688,0 0 736,0-4-8,0 0-64,4 0-87,-4 0-217,4-2-256,-4 6-104,6-17-80,14-1-136,-3-10-56,15-19 39,25-36 65,20-25 16,-77 108 152,87-123-168,0 3-112,-2 5-136,-4 11-152,-6 5-80,0 5-72,-75 94 720,71-101-744,7-6-1,3 1-7,2-9 56,4 3 136,0-1 184,-87 113 376,93-118-224,-1 2 128,-5 1 96,2 5 96,-6 5 96,0 3 112,-83 102-304,81-99 424,-6 4 120,-2 4 144,-8 9 129,-2 7 71,-4 8-56,-59 67-832,55-60 680,-5 11-200,-7 6-184,-6 9-128,-5 12-72,-8 3-48,-24 19-48,19-4 24,-3-2-64,-10 2-64,12 0-56,-14 4-80,0 0-56,-4 0 296,4 0-312,-4 2-16,4 4 0,-4 2 72,4 9 80,-4-9 72,0-8 104,0 22-72,0-14 16,0 18-16,-6 1 8,-18 17-8,-10 27 8,34-71 64,-45 90-64,-10 11 0,-2 8 0,-1-7 16,7-7-16,-2-4 16,53-91 48,-49 86-32,-3-5-24,3 4 24,-4 4 0,-1-6 16,-1 4 16,55-87 0,-53 86-8,-6-1-24,3 2 8,-1 0-16,2-2 32,-2 3 16,57-88-8,-58 85-16,1-4 0,2-4-24,0-10 8,3-2 32,5-3 16,47-62-16,-45 57 0,3-6 8,1-8-32,7-3 48,1-9 24,5-5-16,28-26-32,-24 18 88,5-10 16,13-2 48,-10 0 104,12-2 128,0-2 120,4-2-504,-2 0 608,-2 0 24,2 0 8,0 0-56,2 0-31,0 0-41,0 0-512,0 0 432,0 0-96,0-4-72,0 4-24,4-6-96,0-10-88,-4 16-56,6-6-56,10-22-184,-10 3-56,27-23 24,9-27-8,11-21 48,-53 96 232,59-105-312,0 3-184,-1-1-169,-5 2-127,8 1-128,4-1 40,-65 101 880,65-101-848,0 1 151,1-1 169,-5 1 216,6-1 184,0 0 128,-67 101 0,71-94 104,-4 1 40,-2 8 96,-6 4 104,0 4 129,-1 8 127,-58 69-600,57-65 672,-6 10 32,-1 7-80,-9 7-120,-2 7-112,-5 7-152,-34 27-240,30-22 136,-7 6-88,-5 16-96,-12-6-56,14 6-40,-16 0-48,-4 0 192,6 0-232,-1 6 16,1 2 0,0 10 48,-2-2 48,-4 2 16,0-18 104,0 15-72,0 3-8,0 0 24,0 4 24,-6 7 32,-23 24-40,29-53 40,-38 75-48,-11 14-16,-6 6-40,-5-2 64,-1-3 16,0-3-16,61-87 40,-61 87-40,-2-2-24,2-2 8,1-4 32,1 2-24,-4-3 16,63-78 32,-65 83-24,2-4-32,-2 0 24,0-2 8,0 0-16,-1-2 32,66-75 8,-67 71-48,4-6-8,2-8 16,4-3-8,6-3 32,5-6-8,46-45 24,-47 46 0,1-7-32,7-1 0,1-7 8,7-3-32,1-4 64,30-24-8,-19 17 8,-1-9-8,12 8 32,0-14 16,2 2 32,2-2 80,4-2-160,-2 2 208,2-2 32,0 0 40,0 0 40,0 0 32,0 0-16,0 0-336,0 0 280,4-4-192,2-2-104,10-12-64,0-2-40,5-7 96,-21 27 24,42-51 0,23-32-8,14-22 16,6-9-24,-4-1-40,-3 5 16,-78 110 40,77-109-64,0 1-24,-2 3 16,0-1 16,0-5 24,4-1 24,-79 112 8,79-113 24,2-1 32,-2 1 16,0 9 24,-6-3 8,-2 9 40,-71 98-144,69-93 136,-6 8-16,-6 14 16,-5 8 24,-5 11-16,-47 52-144,39-43 176,-1 11-24,-10 11-96,-5 5-64,-7 16-72,-12-4-32,2 4-40,-6 0 152,4 0-184,0 0-48,-4 0-24,0 0 40,0 2 0,0-2 216,0 4-184,-2 2 72,0 0-8,0 0 96,-2 2 32,-4 11 32,8-19-40,-22 20 32,3 4-16,-13 11-48,-19 21 0,-16 11 16,-8 4 8,75-71 8,-79 69-8,-2-2-8,0-4-32,2-2 0,-2-2 40,-2-2-40,83-57 48,-89 58 8,-1 3-24,-7 2-48,2 6 16,-9 2 16,-1-2 0,105-69 32,-104 73-24,-5 0-16,7 4-48,-5 0 8,0 2 32,1 0 8,106-79 40,-105 79-48,-1 2 24,5 2-24,4-6-16,1-2 72,3-10-24,93-65 16,-89 65-48,6-6 48,10-6-48,4-2 16,10-7 72,4-5-48,55-39 8,-47 32 16,7-2 40,9-11-32,7-3 32,4-12 32,14 2 48,6-6-136,-6 2 216,4-2 104,0 0 48,2 0 16,0 0 64,0 0-56,0 0-392,0 0 384,4 0-39,0 0-145,0-4-56,0 0-128,2-2-152,-6 6 136,24-24-152,1 1 40,27-27 8,36-32 56,25-27 7,7-2-39,-120 111 80,113-100-72,-11 9 16,-7 6-40,-6 8-8,-4 0 24,5 2-40,-90 75 120,93-75-96,4 0 40,1-3 16,-1 1 24,0 0 40,0 2 24,-97 75-48,92-67 56,1-1 16,-2 7-16,-4 4 0,-3 6 24,-5 1-32,-79 50-48,73-41 48,-4 2 0,-4 5-24,-3 6-16,-9 5 24,-8 3-32,-45 20 0,38-20 0,-5 14-16,-7-9-8,-4 15-32,-5-4-16,-11 4-48,-6 0 120,6-4-144,0 4-72,-2 0-56,-4 2-40,0 0 8,0 0 48,0-2 256,-2 4-192,0 0 72,-2-1 64,0 3 16,-4 2 16,-13 12 48,21-20-24,-24 16 0,-8 4-8,-29 15-24,-26 10-8,-17 9 24,-1-1 16,105-53 0,-100 49-16,-3-3 0,4-1-16,-1-4-24,1 3 24,-1 1-16,100-45 48,-103 50-24,-2 1 0,-1 4-40,-3-2 16,-3 3 16,-1 3-8,113-59 40,-114 61-32,-2 2 0,-1 6-16,3-4-24,-3 6 32,9 0-32,108-71 72,-107 73-24,5-2-16,3-2-24,4-7 16,5-5 8,5 0 24,85-57 16,-79 53 0,10-3 16,4-5-16,7-6-32,3-1 24,8-8 8,47-30 0,-40 27 0,7-7 24,11-4-8,14-12-8,0 0 56,2-2 72,6-2-136,0 2 200,0-2 0,0 0 0,0 0-80,4 0 0,0 0-40,-4 0-80,4 0 8,2-4-8,14-2-72,2-12 40,7 2 40,28-17-16,-57 33 8,87-54-16,22-11-32,7-4-16,3 4 16,-9 4 48,-5 8 32,-105 53-32,108-56 48,-1 1 0,3-6-40,5-4 32,3-2-8,0-2 8,-118 69-40,121-67 56,1-2-8,-2-2-32,3 0 8,-1-4 24,2 5 0,-124 70-48,121-76 96,1 4-8,-2-1-40,1 4 16,-7 2-32,-1 2 40,-113 65-72,106-63 96,-7 2-24,-3 4-16,-9-2 8,-2 1 24,-10 5 48,-75 53-136,69-53 144,-4 7 16,-9 7-16,-7 7 0,-12 5 8,-5 7-16,-32 20-136,18-6 112,-12 0-48,0 2-96,-3 4 8,-3 0-48,0 0 16,0 0 56,0 0-32,0 0-56,-2 0 0,1 0-16,-5 0 32,-2 2 24,8-2 48,-8 4-24,-10 2-8,-4 14-24,-9-2-8,-36 19-8,-38 22 32,105-59 40,-130 75-48,-6 6 8,4 0-32,11-8 0,3-6 48,7-2-16,111-65 40,-114 69-32,1 4-16,-5 0-40,2 2 0,-3 0-8,-1 4 40,120-79 56,-124 79-40,-1 2 16,3 2-32,0-2 0,-3 2 16,3 1-8,122-84 48,-120 83-24,3 0-40,5-2-16,7-6 32,5 0-16,9-4 40,91-71 24,-89 67-8,8 0-24,6-6 16,8-5 0,8-3-8,6-4 40,53-49-16,-48 46 48,5-7-48,7-5 0,9-7-8,1-1-24,10-8 8,16-18 24,-2 7-48,-4 11-64,6-16-8,0 0 0,0 0 40,0-2 48,0 0 32,4 0-24,0 0 56,2 0 40,12 0 8,-14-4 64,18 0 8,-22 4-152,21-6 128,9-11-16,15-7-48,30-18-56,20-15-24,14-10 16,-109 67 0,112-69 24,-7-2 8,-7-2 8,-1 2 0,0 0-40,-3 2 32,-94 69-32,93-67 40,2 2-40,1-4 0,3 0 24,0-4-16,-1-6 32,-98 79-40,95-75 40,4-2-40,-5 6 0,-1 2 48,-2 2-8,-6 6 8,-85 61-48,85-62 48,-7 7-72,-5 4 48,-3 5 8,-3 5 16,-6 5-8,-61 36-40,59-31 40,-8 5-64,-7 8 8,-7 3 0,-7 9 8,-7 0 16,-23 6-8,18-6-8,-12 2-32,0 4-40,0-4 16,-2 4-16,-4 0 16,0 0 64,0 0-72,0 0-16,0 0-8,0 2 24,0 0 32,-2 2 64,2-4-24,-2 6 48,-6 2 0,-12 13-8,-1-1-32,-13 10 16,-31 23-16,65-53-8,-89 73 0,-15 10-32,1 0 8,8-2-16,7-6-24,1 0 32,87-75 32,-87 73-8,0-2-48,0 0 40,-2 6 32,3-8-88,1 4 72,85-73 0,-83 65-16,0-2-64,2 0 64,0-4 0,2-3 0,4-1 56,75-55-40,-69 49 16,6-4-24,6-3-8,4-9-16,5-3 8,11-6 32,37-24-8,-32 16 40,9-11 8,5 3 56,10-4 48,0-2 40,2 0 104,6-2-296,-2 0 304,2 0-8,0 0 8,0 0-40,4 0 8,-4 0-88,0 0-184,4-4 88,-4 4-144,6-4-152,12-2-8,0-13 0,9 1 104,-27 18 112,51-36-32,34-21 24,22-14-32,9 0-8,-1 2-16,-115 69 64,110-59-32,-5 2 16,-7 5-8,1-1 24,0 4-8,5-6 24,3-1 16,-107 56-32,106-59 32,3 0-8,-3-4 0,-3 6 8,4-3 16,-107 60-48,102-55 64,5 2 0,-7-2-8,-5 1-32,-2 3 40,-2 2-24,-91 49-40,82-52 56,-5 5 32,-6 2-48,-7 3 8,-5 9 24,-10 1-16,-49 32-56,43-26 72,-7 3-8,-8 7-56,-11 0 0,-11 12-8,0 0-16,-6 4 16,6 0-88,-6 0-48,0 0-112,0 0-16,-2 0 24,0 2 8,2-2 232,-6 2-128,0 4 40,-2 0 0,-13 12 64,-5 0 8,-17 7-16,43-25 32,-87 56-32,-37 20 8,-19 11-40,7-2 8,8-10 40,12-6-48,116-69 64,-113 63-16,3 0-8,1 1-40,-7 1 16,3 0 16,-1 6-16,114-71 48,-116 65-32,-3 2 0,1-8-48,7-4 32,-3 3 40,3-5 8,111-53 0,-106 51-8,1-1 8,7-5-48,5-6 32,10 1-8,4-5 8,79-35 16,-71 32 8,8-6 0,6-5-8,9-5-24,9-10 56,3 2 16,36-8-48,-23 6 88,3-4 144,14-2 8,-10 0 56,14-4 96,0 0-64,2 4-328,-2-6 264,2-14-32,0 14-192,0-17-184,6 5-64,0 0-88,-6 18 296,24-24-232,7-17 104,29-24 16,24-20 40,17-12 0,6-3-8,-107 100 80,108-95-56,-1 0-16,3 3 24,-3 5-8,-1-2-8,3 2 56,-109 87 8,108-83-16,7-3 24,-3-1 8,1 2 0,-1-2 32,-5 4 40,-107 83-88,106-79 96,-5 6 8,-1 2-24,-3 6 0,-2 8 24,-8-2-8,-87 59-96,81-50 104,-10 3 8,-4 8-32,-8 9-40,-6 4 32,-6 7-56,-47 19-16,36-16 64,-8 12-32,-7-2-80,-15 2 0,12 4-112,-18 0 16,0 0 144,0 0-152,0 2-40,0-2-16,0 2-8,0 0 48,-4 2 88,4-4 80,-6 4 16,0 2 0,-2 0-8,-15 13-8,-5-1-16,-23 12 16,51-30 0,-91 51 16,-33 16 8,-11 2-24,5-10-40,4-5 16,6-7-8,120-47 32,-125 47-48,7 1 24,-4 5-32,-3-4 0,-5 7 56,2-5-24,128-51 24,-130 57 32,-5-2 0,-1 6-96,-2-3-8,0 3 0,6 2 8,132-63 64,-132 65-24,1 0-8,-1 4-24,4-4-16,4 8 48,3-6 8,121-67 16,-118 66-8,9-3 8,7-8-56,11-8 32,8-1 16,6-7 8,77-39 0,-63 40 64,10-9-96,8-1 32,9-7-8,4-7-16,11-10 104,21-6-80,-8 6 16,2-4 40,2 0 48,2-2 0,2 0 88,0 0-56,0 0-136,4 0 104,2 0-80,0 0-40,13-4 0,-13-2-24,16 0 56,-22 6-16,26-23 40,15-3-32,42-25 0,41-22-8,24-14-8,6 0 8,-154 87 0,146-81 32,-8 4-40,-13 8-16,-3-2 24,0 2 40,9 4 40,-131 65-80,132-71 72,0 4 40,4-2-64,6 2 0,0-2 16,0 0-8,-142 69-56,144-70 48,-4 3-8,-5 6-8,1 0-8,-8 2 40,-6 4-8,-122 55-56,117-50 56,-7 3 0,-3 4-24,-11-3 8,-5 7 0,-12 1 8,-79 38-48,73-29 64,-8 1-48,-10 6 8,-9 3-16,-9 13 16,-11-10-8,-26 16-16,16 0 8,-12 0 8,-4 0-48,4 0-8,-4 0 48,0 0-8,0 0 0,-2 0 24,-2 0-16,-2 2-32,0 0 16,-10 2 8,10 2 8,6-6-8,-22 8 0,-7 13-24,-20 3-40,-44 21 32,-37 20-16,-24 10 24,154-75 24,-154 73-16,10-11-24,17-5-24,5-4 16,4-2 0,-3 3 48,121-54 0,-124 57-8,-2-4-24,-2 6-16,-5-1-24,-1 3 16,0-2 16,134-59 40,-134 59-64,2-2 0,3 1-24,1-3 16,0 2 16,6-4 32,122-53 24,-121 50 0,3 1-16,3-4 8,5 3-24,5-7 24,13-4 8,92-39 0,-93 34-8,10-2-16,10-7 0,8 3 0,10-7 16,7-1 16,48-20-8,-41 16 0,7-8-8,11 8-8,5-12 32,14-2-32,-2 2 16,6-4 0,0 2-40,0-2-56,0 0-48,6 0-64,0 0 48,0 0 64,-6 0 96,22 0-8,-17 0 72,21-4-8,2-12 16,13 0 8,40-20-32,-81 36-48,120-53 48,24-14-32,4-4-24,-4 0 56,-11 2-8,-7 8 16,-126 61-56,120-61 64,3 0-40,1-5 56,0-1 0,6 2 24,-1-2 16,-129 67-120,130-65 88,6-2-32,0 2 16,0-4-8,-2 0 16,-3 4-8,-131 65-72,128-65 48,-2 1 24,-5 5-16,-7-4 40,-7 2 0,-3 2 0,-104 59-96,99-58 80,-6 7-24,-11 6 0,-7 7 0,-12 5 16,-9 5-32,-54 28-40,47-29 64,-9 9-40,-9 4-16,-11 10 24,-14 2-48,0 4 16,-4 0 0,0 0-16,0 0-24,0 0 8,-4 0 0,-2 0 0,0 0 0,6 0 32,-18 2 16,12 4-56,-11 0 8,-5 12 8,-12-1 8,-33 17-8,67-34 24,-122 59-32,-42 20-24,-9 8-16,11-4 8,16-12-16,16-8 48,130-63 32,-129 59-40,-1 0 0,-4 5 32,-10-1-24,-2 8-16,-4 0 8,150-71 40,-154 69-48,0 4-40,0-2-16,-4 4 32,5-4-8,-3 2 40,156-73 40,-156 69 8,6-2-56,-2-2 8,8 2 24,8-4-32,7-4 64,129-59-16,-122 56 16,10-9-32,5-6 56,10-1-32,7-8 32,7-1 8,83-31-48,-75 28 24,12-7-16,11-3 8,15-10 8,9 0 0,9-2 32,19-6-56,-6 4 56,2-2 24,2 0 24,2-2 16,0 0-24,4 0-32,-4 0-64,6 0-8,0 0-64,9-4 32,-9 0-16,12-2 16,8-12 40,-26 18 0,37-21-24,50-25-16,41-23 32,24-14 8,2-4-16,-10 6 56,-144 81-40,130-76 16,-7 3-32,-3 5 64,2-3-48,5 4 32,-127 67-32,132-69 56,0-2-16,2 0 0,2 0-8,-2-4 24,3 4 32,-137 71-88,134-75 96,2 6 24,-4 2-56,2 2-8,-6 2 8,-5 4-8,-123 59-56,118-58 48,-9 1-8,-9 6-48,-5 4 16,-8 3 24,-8 11 24,-79 33-56,71-34 72,-4 8-32,-12 3-32,-4 5 8,-9-2 0,-9 14 0,-33 6-16,24-15 8,-8 11 0,-12 0-24,0 4-32,-4-4 48,0 4-16,0 0 16,0 2 0,0 0-40,-2 0-16,0 0 16,-2 0 16,4-2 24,-4 4-8,-2-1 0,-10 3-48,-4 12 8,-9-2-8,-30 15 16,59-31 40,-93 50-40,-25 11 24,-11 10-16,3 2-8,8-4 24,1-6-24,117-63 40,-112 59-56,-5-1 16,-1 7-32,-6 2-32,-1 0 64,-1 4-32,126-71 72,-128 69-64,-2 6 8,-3-4-32,3 0 0,0 0 40,0-2-24,130-69 72,-126 65-40,1 2 24,1-8-16,9 1-8,11-1 48,3-6-8,101-53 0,-92 47 24,5-3 8,8-9-48,10-1 8,6-4 8,11-3 8,52-27-8,-45 20 24,9-4 8,5-10-48,13 2 40,10-3-24,2-3 16,6-2-16,-4 0 48,2 0-8,2 0 16,4 0-88,2 0-48,-6 0 80,6 0-48,10-4-24,-12 1 32,22-3 32,1-14 8,17-2 40,-44 22-40,82-41 8,37-18-16,11-9-24,0 5 8,-7 2 24,-7 6 32,-116 55-32,114-53 24,1 3 48,-1 3-56,5 2-16,-1-5 32,0 5-24,-118 45-8,119-49 16,-1 5 64,-3 3-8,3-1-32,-4 3 40,1 1-24,-115 38-56,110-39 80,1 1-16,-7-1-24,-1 3-16,-4 3-24,-12-1 16,-87 34-16,84-27 32,-7-3 8,-8 4-32,-7 1-8,-7 3 8,-8 2 16,-47 20-24,40-15 48,-9 9 8,-5-12-40,-10 18 8,-10-4-16,-3 0 32,-3 4-40,4 0 56,-4 0-16,0 0-16,-2 0 0,0 0 0,-3 0-16,5 0-8,-6 0 16,0 2-32,0 0-48,-18 4-8,-4 10 0,-11-1 16,39-15 56,-83 36-32,-41 17 8,-22 12-24,2 2 0,8-1 16,9-7-8,127-59 40,-120 57-24,8 4-64,-1-6 8,-1 7 16,-3 1-32,-1 0 64,118-63 32,-120 63-16,-1 2-48,5 0 24,1 2-8,1-4 40,7-1-16,107-62 24,-102 55 0,3-6-16,10-2-40,3-3 16,11-5 16,7-1 48,68-38-24,-59 33 24,8-3-8,4-6 8,11-5-40,8-13 8,11 2 48,17-8-40,-6 6 24,0-4 48,4 0 16,0-2-8,2 0 40,0 0-48,0 0-72,4 0 64,0 0-80,0 0-48,0 0 24,2-4-16,19 0 24,-25 4 32,26-18 0,13-1-32,32-19 24,30-17 32,15-8-48,7 2 88,-123 61-64,118-58 8,-3 9 32,-7 0 0,-1 1-48,-3-3 16,-1 2-16,-103 49 8,104-50 8,1 3 24,2 0 8,-1 1 16,-1-3 8,-1 6 48,-104 43-112,103-44 72,-1 1-48,1 3 16,-6 1-40,1-1 24,-7 3 24,-91 37-48,85-34 24,-8 5 0,-2 1-40,-6 4 8,-4 3-16,-12 3 24,-53 18 0,48-16-8,-7 12 8,-9-2-32,-9 0-24,-3 3-8,-16 3-24,-4 0 88,6 0-128,-2 0-48,-4 0-40,0 1-32,0 1 48,0 0 88,0-2 112,-2 2-48,0 4 64,-2 0 32,-12 2 24,-2 12-16,-7-2-16,25-18-40,-48 29 40,-34 21-64,-25 11 16,-9 6 8,-1-4 8,7-2 24,110-61-32,-107 55 16,5-1-40,3-5-40,2-2 24,1 1 16,-1 3-8,97-51 32,-91 49 8,-4 5-48,5-7-16,-3-2 48,2-5-24,6-3 64,85-37-32,-81 34 16,4-3-16,4-3-8,6-2 32,4-7-24,6 1 48,57-20-48,-47 16 48,5-10 0,7 2 8,9-2 24,2 0 48,7-3-8,17-3-120,-6 2 200,-10-2-40,14 0-24,0 0 40,0 0-48,2 0 16,0 0-144,0 0 160,0 0-88,0 0 0,4 0-32,-4 0-32,0 0-8,6 0-72,10-5 0,-1-1 0,11-14 32,8 2 88,31-17-48,-65 35 0,89-46 0,15-7-16,-3 4-24,-9-1 40,-5 9-16,-10-1 8,-77 42 8,79-41 24,0 0-16,-2-1 8,2 3 72,-4-1-48,0 3 8,-75 37-48,75-38 48,0 3-32,-8 3 0,-4 1 24,-2 3-32,-2 0 24,-59 28-32,58-23 56,-9-1-72,-2 4 40,-7 4-32,-9 13 8,-7-3 0,-24 6 0,20-6 16,-14 2-56,9 0 0,-15 4 8,0 0-72,0 0 64,0 0 40,0 0-56,0 0-16,0 0-24,0 0 40,-2 0 0,-1 0 40,3 0 16,-8 2-8,-16 4-24,0 11-24,-17 3 8,-36 18 16,-28 13-8,105-51 40,-122 61 0,-2 2-48,1-4 24,15-1-24,5-1-24,3 2 40,100-59 32,-97 57-48,0 0 16,1-1 16,5-5 0,-2 0 16,4 3 0,89-54 0,-88 47 0,5 0-24,8-1-16,10-3 48,1-5-48,7-5 56,57-33-16,-51 32 24,10-9-64,5 1 48,6-6 0,11-10-8,13 0 64,6-8-64,-16 6 40,16-1-40,0-1 0,0-2-40,0-2-8,0 0 48,0 0-32,0 0-56,4 0 0,0 0 48,0 0 88,12 0 32,1-4 56,-17 4-136,26-6 144,11-17-96,33-9 16,26-13-24,15-4-56,5-3 16,-116 52 0,107-47 16,-7 3-32,-9 3 32,-4 2 24,-2 3-32,0 1 32,-85 35-40,84-38 24,-1 3-24,0 1 16,-4 2 24,-4-1 24,-75 33-64,73-32 64,-4 1-24,-4-1-16,-8 5-24,-3 3 24,-9 2 8,-45 22-32,43-16 8,-5 10 0,-3-11-48,-9 13-32,-4 0-8,-16-2-32,-6 6 112,6 0-192,0 0-136,-2 0-208,-4 0-216,0 0-64,0 2 104,0-2 712,-4 6-553,-2 10 185,-2-10-88,-16 17-536,-4 1-416,-31 19-233,59-43 1641,-87 63-1520,-21 12 552,-8 6 392,-1-8 240,9-6 144,7-13-136,101-54 328,-97 43-552,97-43 552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8T19:26:01.207"/>
    </inkml:context>
    <inkml:brush xml:id="br0">
      <inkml:brushProperty name="width" value="0.05" units="cm"/>
      <inkml:brushProperty name="height" value="0.05" units="cm"/>
      <inkml:brushProperty name="color" value="#9B9B96"/>
    </inkml:brush>
  </inkml:definitions>
  <inkml:trace contextRef="#ctx0" brushRef="#br0">6 5 120,'0'0'0,"0"0"32,0 0-32,0 0 16,0 0 0,-2 0-16,2 0 0,-2 0 0,2 0-8,-2 0 16,2 0-8,0 0 8,0 0-16,0 0 16,0 0-16,0 0 24,0 0-16,0 0 8,0 0-32,0 0 56,0 0-24,0 0-16,0 0 16,0 0-16,0 0-24,0 0 56,0 0-48,0 0 40,0 0-24,0 0 0,0 0 0,0 0 16,0 0-24,0 0 8,4 0-8,-4 0 0,0 0 0,0-4-8,0 4 24,0 0-80,0 0 80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8T19:50:02.228"/>
    </inkml:context>
    <inkml:brush xml:id="br0">
      <inkml:brushProperty name="width" value="0.5" units="cm"/>
      <inkml:brushProperty name="height" value="0.5" units="cm"/>
      <inkml:brushProperty name="color" value="#FFFFFF"/>
    </inkml:brush>
  </inkml:definitions>
  <inkml:trace contextRef="#ctx0" brushRef="#br0">920 336 2088,'0'0'0,"0"0"0,0-4 200,-4 4-112,-2-6-8,-10 0 32,10 0 8,-2 0 16,8 6-136,-16-4 120,10 0-88,1 0-16,-1 0-40,0 0-8,2 4 8,4 0 24,-4-4-32,0 4-8,0-4 8,2 4-8,0 0 16,0 0 0,2 0 24,-2 0-24,0 0-8,0 0 8,0 0-8,0 0 8,0 0 0,2 0 24,-2 0-24,0 2 8,0 2-8,0 2 16,-2 12 0,0-10 8,4-8 0,-4 23 0,-1-5-24,-1 4 16,-2 4-8,-10 7-8,10 7 24,8-40 0,-20 45-24,12 0 8,-13 3-8,13-3 0,-10-3 24,12-5-8,6-37 8,-16 36-8,10-3-8,1-1-8,-1-1 32,0-3-8,0-1 8,6-27-8,-6 26 24,0-2-48,0-3 24,2-1-8,0 0 8,2-4 8,2-16-8,-2 8 0,0 9-8,0-11-8,0 0 16,0 2 0,0-2 8,2-6-8,-2 6 8,0-2-24,0-2 16,2 0 0,0 0 8,0 0 16,0-2-24,0 2 16,0 0-8,0-2 24,0 0 8,0 0 8,0 0 16,0 0-64,0 0 32,0-4 0,0 0 8,0 0-32,0 0 24,0-2-32,0 6 0,0-18-8,4 12 0,2-19-16,10 3 16,-10-12-8,16-11 0,-22 45 16,19-57 8,1-4-16,2-2 8,-2 3 16,1 3 0,-1 4 0,-20 53-16,18-49 0,-2 5 0,-1 5-8,1 1 8,0 3 8,-10 1 8,-6 34-16,24-31 16,-9-1-24,1 2 8,0 1 0,0-1-8,-1 1 24,-15 29-16,6-26 0,16 4 0,-16 3-8,10 13 0,-12-14 16,2 16 0,-6 4-8,6-6 8,-3 2-16,-3 0 0,4 0 24,-4 4-8,4 0 16,-4 0-24,0 0 24,4 0-40,-4 0-8,0 2 0,0 2 8,0-4 16,0 6-8,-2 0-8,0 2 8,0 8 8,0-10 0,-2 15 8,4-21-8,-5 18 8,-3 4-16,-10 7-8,2 11 16,-2 7-24,-3 2 24,21-49 0,-22 52 0,0-1-24,3 0 8,3 1 16,0-1-8,0 0 8,16-51 0,-8 52 0,-9-1-24,9 0 16,-8-4 8,10-1 16,6-46-16,-18 43 16,12-1-8,0-3-8,-2-1-8,1-3 16,-1-3-16,0-1 16,8-31-8,-8 30 8,0-1-16,2-3 0,0-2 0,0-4 0,6-20 8,-6 17 16,2-9-8,0 12-16,0-14-8,3 10 0,1-12-8,0 2 8,0-6 16,0 5-32,0 1-16,0 0 0,0-2 8,0-2 16,0-2 24,0 2-16,0 0-8,0 0 8,3-2 0,-3 0 24,4 0 16,-4 0-24,4-6 32,2 0 0,0-10-16,0 13-8,12-17 8,-14 0-8,-4 20-8,20-28 16,-3-7 0,5-12-24,0-3 8,3-5 0,-1 0 24,-24 55-24,24-57-8,-1-1 8,1 1-8,0 2-8,-3-4 40,-1 1-8,-20 58-16,18-59 16,-2 4 16,-1-2-24,-9 6 16,16 5 16,-16 3-8,-6 43-32,18-40 48,-14 5 24,12 3 16,-16 5 24,3 3 56,-3 2 24,0 22-192,0-18 216,0 12 48,0-13 0,0 15 16,0 0 48,0 0-23,0 4-305,0-4 288,0 4-56,0-4-96,-2 4-56,2 0-56,0 0-40,0 0 16,0 0-80,-1 2-8,-1 0-56,0 4-40,0 0 16,0 0-16,2-6 184,-6 16-177,0-9 41,-10 19-8,8-6 48,-14 5 40,-1 9 16,23-34 40,-30 43-24,-3 5 32,-3 1-40,3-2-8,1 1 32,2-5-16,30-43 24,-27 46 0,-1-1 0,1 0-32,-1 1-8,2 3 0,1 0 24,25-49 16,-28 52-8,-2-1 0,1 0-24,1 1-32,3 3-8,3 0 0,22-55 72,-20 51-64,0 3 0,3-3-16,1-2 0,10 3-8,-2-1 0,8-51 88,-16 51-64,12-2-8,-2-5 8,0-1 8,4-5-8,0-5 8,2-33 56,-2 30-40,1-2 8,1-3-32,0-3 0,3-2 8,1-13-24,-4-7 80,4 18-56,2-12 8,10 0 0,-12 0 16,2-2 8,12-2 24,-18-2 0,6 2 16,9-2 0,-9 0 8,14 0 8,-14-6-8,16 0 16,-22 6-40,17-22 32,7-1 0,6-13-8,5-7-16,5-9 8,1-1-8,-41 53-8,40-57 16,-1 2-8,2-2 0,-1 3-8,1 1 8,-1 2 8,-40 51-16,35-52 16,1 3 8,-5-2-16,1 1 8,-4-1 8,1 2 0,-29 49-24,28-53 32,-3-1-24,1-1-8,-2 2 0,-1-4 16,3-1 8,-26 58-24,24-53 32,-2-2 0,-5 1 0,3 5-8,-2 2 32,-12 5 32,-6 42-88,17-33 104,-13 3 48,2 11 32,-2 13 40,0-10 32,-4 16 8,0 0-264,0-4 232,0 4-40,0 0-55,0 0-41,0 0-24,0 0-32,0 0-40,4 0 0,-4 0-56,0 0-32,0 0-8,0 4-9,0 2 49,0-6 56,0 6-64,-2 0 16,-2 9 0,-2-7 8,-11 18 8,11 0 8,6-26 24,-30 43-8,-4 16-16,-5 14 0,-2 6-16,-1 2 24,5 2 0,37-83 16,-36 79 8,5-2-24,1-4-8,0 4-8,-1 2-8,1-2 0,30-77 40,-35 82-16,-1 7-32,-1 2 8,1-4 8,5 0 0,1-7 24,30-80 8,-30 81-16,1-2 16,1 2-24,3-2 8,-1 0 0,0 2 8,26-81 8,-25 75-8,-1 4-8,4-4-16,5-2 8,-1-2-16,10 0 8,8-71 32,-18 69-40,14-4-16,-4-4 0,2-6 8,0-3 16,4-3-24,2-49 56,-2 43-40,1 1-24,1-3 0,0-1 0,3-5-8,1 1-8,-4-36 80,6 29-88,10-1-16,-16-8-8,6-4 0,10-11 24,-12 3-8,-4-8 96,6 6-80,0-2 16,9-2 0,-11-2 40,2 0 40,0 0 8,-6 0-24,6 0 48,10-4 8,-12-2-16,14-15-8,-13 1 16,15-10-8,-20 30-40,22-53 24,4-24 8,3-16-24,7-9 16,-5-1-8,-1 4 16,-30 99-32,31-96 24,1-1-16,3 0 8,1 1-24,0-7 16,-1-3 8,-35 106-16,34-109 8,3-3-8,-1-5-8,-1 3 8,1-3-8,-1-1 16,-35 118-8,36-118 8,-1 1-8,1 1 0,-3 5 0,-3 3-8,-3 3 8,-27 105 0,28-100-16,-2 7 8,-5 4 16,-3 6 16,0 8 24,-12 4 32,-6 71-80,18-63 136,-18 4 64,6 10 24,-6 5 16,0 9-8,0 7-32,0 28-200,0-24 176,-2 3 24,-4 15 40,0-12 41,0 14 31,-2 0-32,8 4-280,-6-4 208,0 0-96,0 4-88,0 0-72,0 0-48,4 0-48,2 0 144,-2 0-184,0 0-24,0 0-48,0 0-1,-2 2 57,1 4 24,3-6 176,-6 20-120,-10-2 32,10 3 16,-14 5 40,-3 15 48,-7 15-32,30-56 16,-32 65 0,-3 4-24,1-2-24,3 4 32,-1 0 16,5 4-24,27-75 24,-28 79-16,-4 4-16,5 0 16,-3 3 16,2 3-16,3 0 16,25-89 0,-24 85-32,2-2-16,-1-2 24,1-1 8,0 1 8,1-4-8,21-77 16,-18 77-16,0-6-16,10-2 0,-11-2 16,13-2-8,-10 1 8,16-66 16,-6 61-24,-2-2 0,2-6-16,-2 0 24,2-7-16,0-1 8,6-45 24,-2 38-8,0-1-24,0-5 24,2-3 0,-2-1 8,2-6-16,0-22 16,0 15-16,0-9-8,0 10-24,0-14 8,4 2-16,0 0 8,-4-4 48,0 2-64,4 0 0,-4 0 16,4-2 32,-4 2-8,4-2 56,-4 0-32,0 0 48,4 0-8,2-4 16,0-2 0,10-18-24,-12 5-8,-4 19-24,19-28 24,-1-13-32,10-23 8,5-18 0,5-11-24,1-8 8,-39 101 16,40-100-24,-7 3-16,1 4-8,-3 2-8,1-3-16,0-1 0,-32 95 72,31-99-72,3 1 0,-3-3 8,1 8 16,-3 1 16,-3 3 16,-26 89 16,26-83-8,-5 4 8,-1 4 0,-2 8 32,-12 6 8,-6 61-40,22-59 64,-19 7 8,13 3 16,-16 4 16,6 5 48,0 5 72,-6 35-224,4-30 280,0 2 72,-4 5 8,0 5 0,0 2-23,-2 10-25,2 6-312,-2-6 272,0 0-8,0 3-64,0 3-40,0-4-48,0 4-80,2 0-32,0 0-16,0 0-48,-2 0-80,0 2-32,0 0-8,0 3-16,2-5 200,-6 18-208,-2 0 40,-9 8-8,-5 17 32,-15 30 72,-11 20-9,48-93 81,-53 104-40,2 1-8,1-6-16,7-5 48,3-1 0,3-2 8,37-91 8,-36 91 8,1-5-32,1-1-8,-5-2 8,3 8-8,1-6 8,35-85 24,-36 86-24,5-7 0,1-2-16,1 0-8,1-4 16,2 0 0,26-73 32,-23 67-24,1 0-8,4-7-8,-4-3 0,5-4 24,-1-4-24,18-49 40,-8 46-40,-12-1 8,16-7-32,-2-3 24,1-7 0,-1-4-24,6-24 64,-4 19-48,0-3 16,2-10-32,0 2 8,2-2-16,0-4-16,0-2 88,0 2-64,0-2 0,0 0-8,4 0 24,-4 0 24,4 0 24,-4 0 0,4-4 40,0-2 8,2-12 0,9 2-16,-11-5-8,16-7-8,-20 28-16,22-53 16,7-24 0,3-12-16,3-8-8,-1 1 8,3-7-8,-37 103 8,36-103 0,5 1 16,-1 1-24,3-5 0,-1-1 0,1-1 0,-43 108 8,38-109 0,-1 3 0,-1 3 0,-3 4-32,-1 3 16,-3 11 0,-29 85 16,28-81 8,-2 10 32,-7 4-16,1 11 24,-14 9 8,10 10 56,-16 37-112,0-32 176,6 8 80,-2 9 40,-4 9 40,0-10 17,0 16-9,0 0-344,0 0 312,0 0-96,0 0-104,0 0-128,0 0-56,0 0-32,0 0-344,0 0 784,0 0-456,0 0 0,0 0 0,0 0 24,0 2 16,0-2 80,0 6-56,0 0 32,-2 0-16,-4 9 24,-2-7 8,-8 18-8,16-26 16,-8 24 0,-20 17-16,-1 14 8,-1 7 16,1-3 8,-5 4 24,34-63-40,-31 61 72,1 0-16,-2 0-16,3-1-8,-1-1-24,-1 2 24,31-61-32,-36 59 32,3 2-16,-3-2-16,3 1-8,-1-5 8,4 2 8,30-57-8,-29 53 16,3-1 0,0-3-16,3-6 0,1-3 0,-2-3-16,24-37 16,-19 34 16,-1-3-24,2-1-16,10-2-8,-9-5 0,11 1 8,6-24 24,-6 20-32,0-3-16,0-1-16,2 0 0,2-10-8,0 10 24,2-16 48,-2 4-73,2 2-31,0-2-16,0 0 0,0-3 48,0 1 32,0-2 40,0 2 0,0-2 24,0 0 8,0 0 16,0-4 40,0 1 16,0 3-104,4-4 160,0-2 41,2-10-33,12 10-8,-12-18-64,13 3-32,-19 21-64,22-40 56,10-17-40,5-10-24,4-8 0,-1-2-8,1-2 8,-41 79 8,40-75 16,3 4-16,-1 0-8,3 4 16,-4-4 8,-1 8 8,-40 63-24,35-59 32,-3 3-8,-2 9-32,-1 0 32,-3 5-16,-4 7 24,-22 35-32,21-34 104,-5 4-8,2 3 40,-12 5 32,15 2 0,-17 15 48,-4 5-216,6-16 216,0 16 24,0-6 16,-2 2 16,-4 4 56,0-4-16,0 4-312,4 0 352,-4 0-16,4 0-8,-4 0-31,0 0-65,0 0-56,0 0-176,0 0 96,0 0-64,0 2-40,0 0-48,0 0 16,0 2-32,0-4 72,0 4-40,0 2-32,0 0 8,0 1 56,-2 11 16,-4-12 72,6-6-80,-6 22 104,0 0 0,-2 5 48,-13 17-16,1 11-8,0 10 56,20-65-184,-20 63 136,1 2 0,-3-4 8,2 0-32,1-1-16,1-5 32,18-55-128,-16 51 96,0-1 8,0-1-16,9-2-16,-11-3 16,12-3-32,6-41-56,-8 40 32,0-3-24,-8 1-40,12-1 24,-2 4 0,-1 1 32,7-42-24,-8 43 24,-8 7-32,10 3-16,0 4-16,-2-4-8,2 3 88,6-56-40,-6 51-8,0 0 0,2-3-16,2-1-48,0-2 48,2-3 24,0-42 0,0 41-8,0-3-16,0-5-8,0-3-32,0-3 64,0 1-16,0-28 16,0 24 0,4-3 0,-4-3-48,0-2 32,4-8-16,0 10 8,-4-18 24,4 4-8,0 1 0,-4-1 16,4 0 32,-4-2 56,0 0 16,0-2-112,0 2 160,0-2 8,4 0 0,-4 0 16,0-4-8,4 0 8,-4 4-184,0-6 96,4-11-8,0 11-40,2-24-24,12-1 8,7-34-16,-25 65-16,40-95 32,5-22-24,8-1 16,-1 8-16,-3 9 0,0 6 0,-49 95-8,48-93 0,-3 7-8,-4 1 0,3-2 16,-3 2-8,1-4 8,-42 89-8,39-86 0,3-3-16,-5 0 8,5 2 16,-3 2-72,-1 2 8,-38 83 56,35-76-32,-1 4-8,-5 7 72,-5 10 48,-6 10 0,-12 9 0,-6 36-80,15-29 112,-15 9-8,4 14 24,0-12 40,-4 18 8,0 0 24,0 0-200,0 0 193,0 0-49,0 2 0,-2-2-16,0 0-96,0 2 48,2-2-80,0 0 80,0 0 0,0 2-88,0 2-16,0 2 16,0-6 8,0 6-56,0 0-40,0 0-8,-2 0 16,0 0-48,0 1 40,2-7 96,-4 16-64,0-10-1,-1 16 114,-1 0 15,-10 7 56,-2 19 40,18-48-160,-26 61 184,-1 14-16,-7 12-8,-1 9-8,-3 1-32,-1 0 16,39-97-136,-40 94 152,1 5-96,-5 0-16,-1-3 40,0-3-32,-3-8 24,48-85-72,-45 87 104,0 1-64,-7 7 0,5-4 0,-2 2 16,5-5 16,44-88-72,-41 83 40,3-2-24,5-8-40,3-8 8,3-2 0,5-3 24,22-60-8,-22 55 0,4-8-56,1-5 8,11-5 8,-12-5 8,16-3-8,2-29 40,-6 24-64,2-4-56,0-5-72,2-9 0,2 2-40,0-8 232,0 6-264,0-2-32,0-2-32,4 0-1,0 0 57,-4-2 72,0 0 200,4 2-136,-4-2 16,4 0 16,-4 0 16,4 0 16,0-4 32,-4 4 40,4-6-32,0 0 16,0 0-16,0 0 0,2-11 64,9 11 8,-15 6-40,6-30 88,30-17 24,13-38-88,16-24-8,6-9 16,-2 6-32,-69 112 0,63-99 32,-3 8-48,-7 12-24,0 2 40,-3 4 0,-3 2 56,-47 71-56,43-67 24,-5 4 24,-1 2-8,-1 4-24,-3 3 40,-3 5-8,-30 49-48,29-45 40,-3 3 40,0 1 8,-3 1-16,-1 3 8,-4 3 24,-18 34-104,6-29 96,14 5 25,-16 6-1,1 12-16,-1-15 32,0 17-24,-4 4-112,4-16 112,-4 12-16,4-2-8,-4 2-16,0 0 16,0 0-40,0 4-48,0-4 40,4 0 16,-4 0-72,4 0 8,-4 1 0,4 3-8,-4 0 16,0-4 0,0 0-48,0 0-8,0 0 8,0 0 8,0 4 40,0-4-40,0 0-8,-2 0 0,-2 0 32,-2 0 64,0 0 16,6 4-64,-6-4 80,0 4-24,1 0-40,-1-4-32,0 4 40,0 0 8,6 0-32,-6 0 24,0 0 40,0 0-32,0 0-8,-2 4 16,-10 2-16,18-6-24,-17 20 32,-11 5-32,-23 23 0,-20 25-8,-10 16-16,-2 3 56,83-92-32,-77 89 64,6-4 0,6-6-16,2 4-40,2 0 8,-5 3-8,66-86-8,-61 85 56,-4 6-56,0 0-16,0 0-24,2 3-8,4-5 64,59-89-16,-58 93 24,1-4-24,2-1-16,0-3-24,3-6 16,3-2-8,49-77 32,-47 77 24,3-4-40,7-8-16,1-2 56,5-9-24,3-7 40,28-47-40,-24 41 48,5-9-48,11-4-80,0-7-16,2-5-56,4-10-56,2-6 208,0 6-248,0 0-56,0 0-89,4-4-55,0-2-40,2 0-48,-6 0 536,6 0-520,0 0 48,0 0 216,9 0 248,-11 0 232,16 0 152,-20 0-376,20 0 312,7-4-112,23-24-96,21-13-56,22-24-32,13-18-16,-106 83 0,113-95-8,-9 0 48,-3 3-48,-9 5 16,-5 8 16,-4 2-8,-83 77-16,81-71 48,-4-2 0,2 2-24,-2-2-24,0 4 56,-4-2 0,-73 71-56,75-67 40,-6 0 8,0-1-40,-4 5 32,-8 4 40,-3 4 40,-54 55-120,45-47 136,-8 1 8,-3 9 16,-8 1 16,-5 9 56,-3 3 33,-18 24-265,6-24 216,12 6-8,-14 1-48,0-1-16,0 2 64,-4 0-56,0 16-152,4-6 176,-4-13-24,0 13-32,0-10 64,-2 12-32,-4-2 8,6 6-160,-6-6 104,-2 0-24,2 0-56,-2 0-24,0 1-24,-8-11-72,16 16 96,-6-4-88,-11-2-72,1-10 8,-2 12 24,-2 0-48,-3-2-8,23 6 184,-32 0-152,-13 0-16,-16 8 24,-14 24 80,-10 3 32,-8 13 24,93-48 8,-95 59 40,-1 12 8,-7 6-48,2 4-16,5 0 40,5-3-24,91-78 0,-87 75 40,4 2 8,6-4-72,6-6 32,6 1-24,4-3 16,61-65 0,-57 69-16,2 0 8,1-4-24,3-2 0,4-6 0,5-3-48,42-54 80,-31 47-72,3-4-64,6-7-40,5-3 8,11-9-40,-2-6-57,8-18 265,-4 16-344,2-11-152,2 1-136,0 0-56,6 0-8,12 0 112,-18-6 584,3 4-328,13 2 232,-10 2 168,20 0 176,-3 0 24,7-2 24,-30-6-296,38 4 304,15-4-80,14-18-80,20-12-24,13-9-64,17-15 32,-117 54-88,124-57 56,-2-2-40,3 2-8,-9 8-8,-1 1-8,-5 1 48,-110 47-40,114-48 48,-3 1-8,1-2 16,-1 5-24,-3-3 32,5 8 8,-113 39-72,110-42 64,-1 5-24,-3-3-24,-5 3 24,0 1-16,-5-1 120,-96 37-144,93-34 72,-8 5 8,-2 3 32,-8 0-72,-2 5 80,-8-1-8,-65 22-112,57-6 96,-4-14-8,-3 16 16,-9-2 8,-5 2-24,-7 0 8,-29 4-96,20 0 56,-2 0-72,-12 0-24,0 2 40,0 0-16,-3 0 104,-3-2-88,0 6 136,0-2 57,-2-2 39,1 0 8,-3 0 32,2 0-72,2-2-200,-2 2 208,-2 0-56,-2 0 40,-10 4-40,-4 10-16,-9 2-96,29-18-40,-71 43-40,-54 32-8,-31 24-16,-3-1 96,13-13 32,17-14 8,129-71-72,-116 61 24,2 0-24,1-5-16,-3 3 16,-3-2 24,-3 6-32,122-63 8,-122 59-40,-1 3-16,3-3 0,0 0 56,1-4-32,5-2 104,114-53-72,-111 52 56,7-5-40,3-4 32,6-5-24,11-1-24,3-5 8,81-32-8,-69 32-8,7-7-16,7 1-8,8-6 40,7-5 16,7-9 0,33-6-24,-24 6 40,4 0-24,14 0-8,1-4 24,1 0-48,2 0 24,2-2-8,0 2-88,0-2-216,6 0-72,-1 0-184,1 0-80,0 0-65,-6 0 705,6 0-656,10 2 320,-10-2 304,20 0 320,-3 0 104,13 0-128,-36 0-264,61-4 144,24-16-128,25-1 24,13-9 24,9-8-72,0 1 40,-132 37-32,124-37 16,7 1-56,-9-1 32,4 3-16,0-2 8,1 1 16,-127 35 0,134-36 48,2 1-40,0-3 24,2 3-8,0-1-48,0 3 72,-138 33-48,137-32-24,-3 3 0,-4 1 16,-6-2-32,-1 3 56,-3 1 8,-120 26-24,116-23 56,-1-1-32,-11 8-24,-5-2 0,-4 12 72,-10-17-40,-85 23-32,80-6 88,-8-12-8,-5 14-56,-8 0 113,-10-2-33,-5 0 16,-44 6-120,33-4 104,-5 4-80,-11 0 8,-11 0 0,10 2 0,-16 0 128,0-2-160,0 0 248,0 2 32,-2 0 104,-2-2 32,-2 2-16,6-2-400,-6 0 360,0 0-112,1 0-104,-1 0-80,-2 0-40,-16 0-80,24 0 56,-28 2-128,-19 4 24,-50 24-24,-51 7 96,-19 5 64,1 3-56,166-45 24,-152 38 40,10-1-32,10-9-40,4-3-8,1 5 32,-5-4 56,132-26-48,-130 25 24,-4 1-8,-4 1-72,1-1-80,-1-2 56,-2-3-8,140-21 88,-136 22-96,2-4 16,-2 0-40,10-1 40,1-9 72,1 14-32,124-22 40,-120 8-16,1 8-32,7-8-16,-1 7 8,9-7 56,1 10-16,103-18 16,-93 6 0,9 12 16,5-12-40,4 2-8,4 7 40,9-9-16,62-6 8,-57 18-40,6-12 32,6 10-56,5-10 48,10 0 64,9 1-48,21-7 0,-18 8 8,12 0-80,0-2-184,4 0-176,2 0-200,0 0-193,0-6 825,4 6-936,2 2 160,10 9 320,-10-1 288,17 8 280,7 7 40,-30-31-152,43 38 64,13 5-8,19 3-64,17-5 0,17-9 48,11-16-48,-120-16 8,132 2 32,7-2 32,1-22-48,2 2 16,-4-2 48,-2 1-16,-136 21-64,140-24 48,2 0 48,0-3-96,4 1 80,2-4 32,0 3 0,-148 27-112,152-30 184,2 1 16,-2-5-16,2 3 24,-4-3 16,2 2 8,-152 32-232,150-29 248,2-1-7,-3 3-49,3 1-24,-8-2 32,0 7-152,-144 21-48,139-22 104,-9 4-16,2 2-88,-8 1 120,1 9-80,-7 0 16,-118 6-56,114-16 24,-11 16-16,-6-4-16,-5 4 56,-9 0-48,-8 0-16,-75 0 16,65 0 0,-5 0-48,-9 0 48,-8 0 0,-9 0 16,-7 4-40,-27-4 24,18 2 24,-12 0 16,-2 0-32,0 0 48,-4 0 64,0 0 96,0-2-216,-4 2 288,-2 0 64,0-2-56,0 0-88,0 0-48,0 0-104,6 0-56,-15 0 40,-7 0-88,-8 0 8,-19 2-48,-42 4 40,-37 15 48,128-21 0,-148 18-40,-4 0 56,14 4-48,6-3 8,4-3 16,3 4-40,125-20 48,-122 22 0,0-3 16,-1 1 0,-5 0 32,-2 1 24,0-1-32,130-20-40,-131 20 40,-1 0-16,6 1-24,2 1-40,3-2 8,5-4 32,116-16 0,-115 15 24,3 1-16,1 0 8,5-8-40,1 12-24,9-13 64,96-7-16,-91 16 8,6-10-32,2 2-8,10-2-72,6 2 32,10-6 56,57-2 16,-51 4-72,9-2 0,7-2-64,3 0-40,8 0 56,9 0 8,15 0 112,-8 0-112,2 0-24,4 0-88,2 0-168,0 0-176,4-4-201,-4 4 769,4-4-864,2 4-48,0 0 96,0 0 288,13-4 304,1 0 240,-20 4-16,28-4 184,5-2 0,34-18-80,38 1-40,21-5-8,10-3-16,-136 31-40,132-30 40,-3 4-8,-7-3-24,0 3-16,-5 0 0,5 3 8,-122 23 0,122-24 8,1-2 24,7-5 0,0-1 8,6-3-8,2-1 0,-138 36-32,140-33 64,1-7-16,1 3 24,0-1-16,0 1-48,4-1 80,-146 38-88,144-37 56,6-1-16,-4 1 16,-2-5 16,-4 5 8,-6-1 8,-134 38-88,128-31 96,-1-1-64,-5 1 16,-6 1 0,1-1-8,-7 1 24,-110 30-64,105-28 72,-9 1-64,-5 1-40,-8 6-8,-8 1 8,-8 13 48,-67 6-16,57-22 48,-1 18-8,-13-2-16,-7 0-16,-9 0 0,-21 2 40,-6 4-48,20-4 88,-20 4 72,0 0 104,0 0 112,0 0 144,-2 2 57,2-2-577,-6 0 568,0 0-120,-2 0-176,2 0-104,-2 0-176,-11 0-88,19 0 96,-24 0-152,-10 0-24,-27 2 48,-41 14 144,-35 4 64,-15 3 16,152-23-96,-144 28 104,12 0-96,8 1-8,6-1-8,7 2 16,1-3 48,110-27-56,-111 30 24,3-1 48,-1 1-72,3 0-32,-5-1 56,8 5-88,103-34 64,-104 31 0,5 3-24,5 3-72,1-3-16,8-3 8,6-1-48,79-30 152,-65 26-176,4-3 8,9 1-56,9-6 48,8 1 40,13-11 0,22-8 136,-18 16-160,12-12-73,0 0-87,6-2-128,0 0-128,4 0-120,-4-2 696,6 2-696,0 0 48,12 0 328,-12 4 400,13 0 216,-1 0 192,-18-6-488,24 6 376,13-1-152,30-1-48,30-4-48,27-4-16,16-21-16,-140 25-96,148-30 48,-2-5-32,-5-3 64,-7 7-72,-4-5 8,2 3 16,-132 33-32,136-38-48,4-1 48,6-5 32,4 3-16,6-5-32,-2 5 0,-154 41 16,154-45-56,4 1 0,-2-1 56,2 3 56,-7-5 48,1 4-40,-152 43-64,148-40 80,-4 3 24,-6 1 24,-7 5 72,-7 1 48,-10 0 32,-114 30-280,109-25 304,-4-3-24,-11 6-23,-3 7-33,-8 9-56,-16-12 56,-67 18-224,63-4 144,-16-2-32,-3 0-40,-15 6 8,-9 0-40,-14 0 40,-6 0-80,6 0 64,-2 2-8,-4 0 72,0 0 64,0 0 40,-2 0-8,2-2-224,-2 0 176,-4 0-32,2 0-16,2 0-24,-2 0 8,2 0-40,2 0-72,-6 2 72,-9 0-32,-3 4 0,-8 12-16,-17 1-64,-42 23 56,85-42-16,-116 55-16,-9 4-16,9-2 8,19-9-48,14-7 40,12-3-40,71-38 72,-69 39-32,2-1-40,0-3 40,4 1 32,-2 3-24,4-1 40,61-38-16,-60 37-24,1-1-8,4-1 8,4-1-72,7-3 16,7 1 0,37-32 80,-32 26-112,3-1-112,3-3-56,10-4-64,8-3-64,-8-9 24,16-6 384,-1 16-440,-1-14-193,2 4-103,0-2-104,0 0-48,5-2 160,-5-2 728,6 4-440,0 0 304,14 2 240,-4 0 128,6 0-64,11-1-80,-33-5-88,55 2 48,20-2-16,18-19 0,10-7 24,7-7-32,1-9 0,-111 42-24,110-41 8,-3 1-40,-3-3 16,7 1-64,-5-1 24,-106 43 56,107-41-120,5-3 16,-5 1-8,-3-1-8,-1-1 112,-4 3 8,-99 42 0,94-41 72,-5 4 56,0 3 0,-8 2 16,-8 1 32,-4 5 24,-69 26-200,59-25 240,0 5 24,-7 2 32,-7 2 24,-8 10 56,-7-11 24,-30 17-400,24-4 384,-18-2-40,11 0-88,-17 2-32,0 4 17,0 0 71,0 0-312,0 0 320,0 2 56,-2 0 0,-2-2-56,0 0-8,1 0-96,3 0-216,-2 0 120,-4 0-40,-2 0-104,-14 0-56,0 2 24,-7 2-152,29-4 208,-38 6-136,-33 19 40,-20 3-40,-9 7 56,-1 3-8,3 1-32,98-39 120,-95 38-136,8-1 112,6-1-104,0 1 64,6-3 40,-4 1-104,79-35 128,-75 30-48,0 0-8,4-1-64,2-1 56,-2-1 0,6-5 24,65-22 40,-61 22-88,4-4 48,9 3-96,5-3-8,4 0 112,3-10-32,36-8 64,-33 18-32,5-15-24,6 3-72,4 0-25,13 0 9,-3-4 0,8-2 144,-6 2-232,4 0-104,2-2-184,0 0-192,0 2-80,4 0 24,-4-2 768,4 2-552,11-2 248,1 0 199,4 0 177,8-6 1,11-12 39,-39 18-112,69-19 104,22-11-56,15-5-24,3-1-40,-5 4-16,-5 1 64,-99 31-32,93-30 24,-2 5-8,1 1 40,-5 2-72,-4-1 80,-2 3 32,-81 20-96,75-22 136,2 0-8,-8 1-8,0 1 16,-4 2-80,-6 12 56,-59 6-112,61-19 48,-3 13 8,-1-10-8,-10 16-48,1-6 24,-9-10-24,-39 16 0,36 0 64,-5 0-8,-9 0-24,-1 0-16,-5 0-32,-10 0 32,-6 0-16,6 0 32,0 0 32,0 0 24,-6 2 48,0 0 72,0 0 80,0-2-288,0 2 312,0 0-24,0 0-56,0 0-16,-2 0 112,-2 0 96,4-2-424,-8 6 457,-12 12-49,3-1-160,-7 5-112,-27 21-40,-28 19 16,79-62-112,-99 73 8,0-2 8,7-6-64,9-10-40,10-4 72,4-7-32,69-44 48,-67 41-72,2-3-16,5-3-48,9-1 16,4-5 48,3-3-56,44-26 128,-33 20-80,3-3-113,9-11-79,5 10-88,10-14-152,0 2-16,6-4 528,-4 2-520,2-2 96,2 0 72,0 0 16,0 0 56,4 0 8,-4 0 272,4 0-160,12-4 32,-10-14 40,19 3 56,-1-7 112,17-14 96,-41 36-176,63-53 136,18-14 72,6-4-136,0 4-56,-6 4 80,-4 4-80,-77 59-16,67-54 88,2 7-32,-6 6-16,2-1 0,-6 1-24,-7 5 8,-52 36-24,45-33 48,-3 7 40,-7 6 16,-1 0 48,-7 5-16,1 9-16,-28 6-120,22-18 88,-3 14-40,-13 0-16,10 4 32,-16 0 112,0 0 64,0 0-240,0 0 352,0 0 104,0 0-56,-2 0 16,0 0-55,-2 0-105,4 0-256,-6 0 192,-10 2-56,8 4-136,-17 0-48,-3 12-8,-17 3 16,45-21 40,-79 38 16,-24 11-16,-11 4-40,1 1-32,13-7-8,5-2 0,95-45 80,-91 42 0,3 1-96,-7 3 24,6 1 7,4 0-31,0-1 48,85-46 48,-77 43-48,2-1-40,6 3-48,4-4 56,4-1-24,4-3 40,57-37 64,-55 34-72,7-3-16,5-3-32,11-6-48,9 1-40,5-7-40,18-16 248,-8 16-328,0-10-88,2 0-128,6 0-152,0-4-104,6 0-9,-6-2 809,16 2-536,-12-2 216,14 2 224,-13 0 224,17 0-16,2-2 0,-24 0-112,33 0 112,29-26-48,24-6-24,29-13 0,11-10 8,0-2 8,-126 57-56,125-56 32,-7 3 56,-4 2 0,-5 1-8,-2 1 56,-1 0-8,-106 49-128,109-48 120,-3 3-7,-5 4-73,-3 1 32,-1 1-40,-8 3 72,-89 36-104,89-33 104,-4-1-64,-10 3 56,-8 1-40,-8 2 56,-4 7 24,-55 21-136,49-6 128,-5-18-8,-9 18 8,-7-10 8,-10 16 16,-14-4 88,-4 4-240,6 0 336,-3 0 120,-3 0 176,-2 0 128,-3 0-8,-1 2-23,6-2-729,-6 2 528,0-2-200,-2 2-208,-14 0-80,-3 4-64,-11 12-88,36-18 112,-77 30-32,-45 17-40,-30 14 24,-10 4 32,10-6-40,16-3 48,136-56 8,-130 49-56,11 2 24,-3-3-88,6 3-24,1-6-72,5 3-8,110-48 224,-113 45-264,5 0-32,-1-1 31,9-3-7,1-3 32,2-5-24,97-33 264,-92 32-216,3-5-88,12-5 16,6-4 32,8-12 24,5 12 40,58-18 192,-51 2-168,4 1 24,7-1 72,7-2 56,9 0 40,4-5 32,20 5-56,-6-6 80,-1 0 40,3-12 40,2 14-48,2-16-168,0 4-192,0 16 248,6-17-432,13-3-8,-13-2 128,28-9 184,15-21 120,22-17 16,-71 69-8,89-84 48,12-7-48,11-2 0,6 2 0,3 4-56,-5 3 48,-116 84 8,111-81 8,-1 0 32,5 6 0,-3 0 8,4 4 24,-1 2 48,-115 69-120,112-73 136,-1 6 48,-7 2 24,3 3 8,-6 1 96,-7 8 0,-94 53-312,89-53 312,-10 5-8,-4 5-24,-10 4-16,-12 3-56,-9 8 88,-44 28-296,31-21 288,-7 5 0,-18 10 73,0 2-9,-2 0 8,0 4 104,-4 0-464,0 0 528,-4 0-72,-4 0-72,-8 0-104,12 0-120,-4 0-56,8 0-104,-16 0 72,11-4-200,-17 4-80,-10 0 24,-27 6-16,-44 24 120,103-30 80,-146 43-16,-17 12-32,-3 4-32,14-1 24,14-1 8,10 0-8,128-57 56,-127 57-48,-5 5-48,-2-1-8,-4 2 0,-2 6 32,0-2 0,140-67 72,-142 69-120,2-2 40,3 2-72,7-4 64,2 4 24,6-4-8,122-65 72,-123 62 24,5-3-80,4-6 0,3 0-64,8-1 8,7-3-24,96-49 136,-89 43-192,8-1-32,8-9-8,6 1 23,8-6 33,59-28 176,-48 23-160,7-3-32,13-12 56,11 8 16,13-14-16,2 0-32,2-2 168,-2 0-392,2 0-184,0 0-264,6-6-16,9 0 160,1-12 239,-16 18 457,16-4-192,2-12 152,9-4 16,33-17 8,40-30 24,38-22-24,-138 89 16,152-99 0,2 3 24,-8 5-40,-10 6 8,-2 0 24,1 2-8,-135 83-8,136-86 88,4-1 16,-2 0 24,10-4 32,-2 3 25,0 3 63,-146 85-248,144-87 288,-2 2 72,-8 6 80,-8 2 8,-3 8 64,-13 8 24,-110 61-536,101-55 472,-2 5 56,-13 5-88,-5 9-39,-8 5 15,-10 5-88,-63 26-328,52-6 288,-9-13-48,-7 19-40,-5-4-48,-11 4-32,-4 0-64,-16 0-56,0 0 24,4 0 24,-4 0-16,0 2 56,-2 0 24,-2 0-40,4-2-72,-6 2 32,0 0-24,0-1-104,0 1 16,0 0 104,-14 6 8,20-8-32,-23 22 120,-27 10-40,-62 35-56,-60 33-56,-19 11-48,13-9-24,178-102 104,-146 81-80,10-10 72,6-8-24,4 3 0,-4-3-16,-3 4-8,133-67 56,-136 63-56,-2 8 0,-4 2-56,2-2 16,2 2-32,0 0 120,138-73 8,-136 69 24,5 2-24,5-6 8,2 0-16,7-6-16,7-5-24,110-54 48,-103 53 0,3-4-40,9-1-80,6-5-16,8-1 56,10-9-24,67-33 104,-59 30-64,11-9 0,9-3-64,11-12 0,11 0 8,13-2-16,4-4 136,-4 2-200,4-2-121,0 0-151,6-4-152,11 0-8,-11-2 144,-6 6 488,22-16-280,-16 12 152,20-15 104,1-1 8,36-25-24,50-36 56,-113 81-16,152-111 48,13-7-40,-9 1-8,-14 15-8,-9 3 8,1 0 16,-134 99-16,136-100 32,0-3-8,6 1-8,0-7 16,0 1 64,4-3 40,-146 111-136,150-116 152,0-1-48,4-3-16,-2 2-24,-4-1 56,-4 5 96,-144 114-216,136-107 328,-10 12-24,-9 13 88,-9 7-72,-13 10-56,-10 7-7,-85 58-257,79-53 192,-14 6 8,-8 3-32,-8 7 80,-11 5 48,-9 11 0,-29 21-296,20-16 288,-14 12-32,0 0-16,-6 4 0,0 0 64,0 0-24,0 0-280,-4 0 272,-4 0-40,-10 0-136,13 0-40,-11 0-56,10 0-56,6 0 56,-6 0-72,-2 0-104,-14 0-152,-3 0-16,-31 22 0,-50 19 104,106-41 240,-150 67-48,-18 12 32,6 4 32,18-6-56,16-4 24,6-2 8,122-71 8,-122 75-8,-3 4 16,-5 6-96,-4 1 16,2 3-16,-1 4-8,133-93 96,-134 95-128,4-1 40,4 3-40,-4-4 72,3 1 56,5-1-16,122-93 16,-120 93-8,-1-4-16,11-3-16,3-1-16,9-6 48,7-4-16,91-75 24,-85 71-8,6-12-40,12 3 48,6-13-24,9-4 16,7-9 88,45-36-80,-37 29 64,9-7-8,8-6-24,14-10-24,0-2-40,2-2-96,4-2 128,0 2-224,0-2-136,6 0-184,0 0 7,10 0-7,-12-4 88,-4 4 456,16-6-208,-10 2 152,13-2 104,7-20 80,23-9-32,52-42-16,-101 77-80,152-117 32,22-13-40,-5 2-32,-23 21-80,-8 9 88,1 1-32,-139 97 64,136-99-72,4-3 40,2-3-8,0 1 72,-4-3 40,6 1 64,-144 106-136,144-103 96,-6 0 0,4 1 8,-6 7-32,-3 2-24,-7 9 64,-126 84-112,120-77 152,-9 0-8,-7 12 56,-11 1 16,-8 11 8,-8 6 89,-77 47-313,69-40 352,-14 7-88,-12 9-48,-11 4 16,-8 14-32,-18-9 56,-6 15-256,6 0 288,-2 0-8,-4-4 32,0 4-16,-2 0 8,-4 0-24,6 0-280,-6 2 208,0 0-80,-2 0-152,0-2-112,2 0 32,0 2 32,6-2 72,-22 4-104,-3 11-32,-17 5-104,-58 33-48,-56 34 40,-30 26 88,186-113 160,-171 110-72,23-11 16,25-14 48,1-6-16,4 7-24,-5 1-8,123-87 56,-130 93-64,4 6-72,-4-3 16,-2 5-24,1 1 16,-5 1 96,136-103 32,-134 101-96,-2 1 64,2-5-56,1 4 24,5-9 16,6 1-16,122-93 64,-120 87-88,7-4-16,7-2-16,1-8 32,10 0 88,3-8 8,92-65-8,-85 61-32,6-10-32,6-5-64,10-7 32,7-5 32,13-7 16,43-27 48,-38 22-56,11-6-40,5-12 32,16-2-16,0 0-49,4-2-39,2 0 168,0 0-296,0-4-152,6 0-88,14-2 0,-14-14 80,14 4 112,-20 16 344,6-6-232,21-21 88,9-9 48,49-43 72,41-41-24,26-22-8,-152 142 56,152-142-72,-20 18 8,-10 15 48,-5 0 40,3 3 0,4-12-8,-124 118-16,129-119 24,1-1-32,-2-4 8,0-1 8,-5 7 8,-11-1 48,-112 119-64,109-112 152,-9 9 40,-5 7 16,-6 9 112,-8 8-40,-3 8 32,-78 71-312,68-63 376,-5 10-112,-10 5 0,-6 7 8,-7 5-40,-11 9 16,-29 27-248,26-22 240,-8 16-136,-12 0 41,0 2 23,-2 4-8,-4 0 112,0 0-272,0 0 248,-2 0-24,-4 0 8,0 2-48,0-2-56,-2 0-144,8 0 16,-6 0-80,0 0-64,0 0 96,0 2 48,-17 4 40,-5 12 8,28-18-48,-53 31-48,-50 28-40,-39 28-56,-16 10 40,12-6 32,18-10 88,128-81-16,-116 75 32,9-6-32,-4 4 24,1 2-16,-4 4 0,-3 3 24,117-82-32,-118 89 40,-1 2-64,1 0 8,2 0 0,1-5-8,115-86 24,-110 89 24,3-2 48,5-2-40,3-2 8,2-4-32,6-1-40,91-78 32,-82 72-24,3-1-32,6-6 0,10-10-16,5-4 16,13-7 24,45-44 32,-38 33-40,13-3-8,5-5-16,14-9-40,2-12-40,4 2-56,0-6 200,0 0-352,0 0-81,6 0-159,0 0-88,10-6 112,-12 0 248,-4 6 320,19-6-24,-13 0 216,22-9 72,6-3-80,41-32-112,59-38-88,-134 88 16,175-125-56,15-9-80,-23 10-120,-19 15-24,-4 3-24,2 1 32,-146 105 272,152-110-232,2 3 96,2-3 16,0-1 56,-6 1 104,0 5 0,-150 105-40,146-98 104,-8 3 32,0 8-8,-4 2 24,-2 4 16,-3 10 40,-129 71-208,122-71 280,-7 8 88,-7 4-88,-9 10 56,-9 1-16,-9 13-40,-81 35-280,77-30 336,-10 4-120,-13 7-16,-5 13-88,-12-12-7,-5 14-49,-32 4-56,24 0-8,-7-4 8,-13 4-24,0 0 0,0 4 48,-4 0-48,0-4 24,0 2 32,0 2 32,-4-2-32,-2 4 8,1-2 48,-1 0 16,6-4-104,-6 4 272,0 2 48,-14 15 0,-6 5-72,-39 35-144,-53 48-80,118-109-24,-158 142 0,-4 2 32,22-24 0,18-19-24,9-10 8,3-1 16,110-90-32,-115 87-56,1 0 64,4 2-80,-7-1-96,3 1 80,3-4 0,111-85 88,-114 85-48,3-8 80,1 2-16,1-8-32,7-6-16,1-2 24,101-63 8,-93 55-32,6-3 40,9-7-8,10-7-32,5-7 80,8-3-72,55-28 24,-47 21 24,5-3-8,13-12-48,3 0 24,18-2 32,-8-2-24,16-2 0,0-6-48,4-10-64,0 12-80,2-2-56,-6 6 248,16-6-376,-12-11-25,2 11-15,21-22 72,21-23 128,52-54 120,-100 105 96,144-148 8,14-8-8,-14 12-32,-13 30-8,-17 7 0,2 3 8,-116 104 32,115-105 24,-7 7-8,3-1 40,-9 6 40,3 4-32,-8 9 64,-97 80-128,96-77 104,-3 4-56,-4 6 64,-4 1 16,-4 5 24,-8 6 56,-73 55-208,67-47 193,-6 5 7,-8 9-64,-5 3-72,-9 6 8,-5 7-24,-34 17-48,23-6 8,-3-12 56,-16 18-72,12 0 8,-16 0 16,0 0 40,0 0-56,0 0 104,0 0-56,-2 0 24,0 2-56,-4 0-40,2 0 32,4-2-8,-2 2-40,-2 0 80,-2 2 88,-14 12 40,-3 1 8,-23 21-48,46-38-128,-94 81 16,-45 37-72,-14 12 40,5-9 32,19-19 48,19-13-40,110-89-24,-109 85-8,-1 6-40,-1-1-8,-7 9 24,-4 6 88,-11 1-48,133-106-8,-134 111 48,-4-1-16,0 1-40,4-9-8,4 3 32,5-9-8,125-96-8,-118 93 24,0 0-24,5-8 8,5-8 40,1 2-48,4-8 56,103-71-56,-92 69 16,3-6-24,10-12 40,10-7-64,10-9 8,13-7 24,46-28 0,-37 19-32,9-11 0,10 0 16,11-2-48,3-6-32,2 0-40,2 0 136,0 0-192,0-4-144,6 0-96,11-2-81,-13-11-7,16 11 88,-20 6 432,6-18-280,20-2 96,15-21 96,54-52 64,49-45-8,31-26 8,-175 164 24,172-154-96,-22 28-32,-8 8-8,0 3 16,2-3 64,6-1-16,-150 119 72,154-118-40,-2-2 24,6 3-64,-4 3 64,-2-1 16,-1 5 48,-151 110-48,146-105 80,-7 5 32,1 3-24,-8 4-32,-6 8 72,-5 3-40,-121 82-88,110-73 144,-11 5 64,-9 11-32,-17 10 216,-11 5 24,-17 11-24,-45 31-392,33-24 449,-9 6-153,-18 15 56,0-3 72,-6 6 80,0 0-16,0 0-488,-6 0 504,-10 2-72,10 0-152,-11-2-48,9 0-136,-10 0-144,18 0 48,-8 0-8,-14 0-88,1 3-120,-23 19 104,-56 24-64,-64 32 56,164-78 120,-195 93-24,3 0-32,30-16 8,20-8-56,6-4 16,4 6 32,132-71 56,-142 73-24,-2 6 16,-6 4 8,-8 8 16,-4 1-16,3 3 0,159-95 0,-162 97 16,8-1-32,0 3 32,2-6 32,6 2 8,4-7-16,142-88-40,-138 93 16,6 2-48,1-4-32,7-1-48,12-1 8,5-4-56,107-85 160,-99 81-160,9-6-72,9-8-112,8-4 80,14-6-88,9-9 72,50-48 280,-37 39-280,9-7 0,10-13 15,12-13-15,5 0-80,1-4-152,0-2 512,3 0-664,3 0-80,12 0 64,-12-4 224,20-2 304,-3-13 224,-23 19-72,24-4 192,0-14-24,17-8-104,50-35-72,51-42-8,38-25-24,-180 128 40,179-134-16,-17 20 8,-14 9-32,-6 0 40,10 3-24,2-11-56,-154 113 80,152-108-104,5-3 0,1-5 16,2 0 72,4-5 32,-2 3 16,-162 118-32,160-119 24,-3 5-48,-7 2 0,0 3 80,-10 6 16,-7 5 88,-133 98-160,126-91 200,-6 10 16,-9 6 72,-9 6 56,-11 10 56,-12 10-32,-79 49-368,63-40 360,-12 11-48,-13 9-56,-11 14-16,-11 2-40,-12 4 40,-4 0-240,0 0 241,0 0-9,-4 2 32,-2 0 16,0 2-80,-9 0 8,15-4-208,-4 4 120,-12 0-104,10 2 104,-10-1 32,0 11-32,-11 6 32,27-22-152,-73 51 16,-69 50-88,-48 35 56,-3 0-48,29-25-56,26-21 32,138-90 88,-132 85-56,6 0 16,-9 2 88,-1 0 0,-8 5-40,-4 3 16,148-95-24,-152 97 0,0 5-32,3-3 32,-3 0 40,2-5 8,4-1 56,146-93-104,-150 91 96,4 0-120,2 1-24,2-5 48,5 0-64,7 0 72,130-87-8,-124 81 72,6-4-152,7-8 56,8-2 24,9-6-80,9 0 48,85-61 32,-77 53-56,8-5-48,14-9 16,5-7 0,17-6-32,11-11-16,22-15 136,-6 4-192,2 0-184,4-2-161,4-2-183,2 0-112,-6 0 832,22 0-720,-4-4 272,3 0 336,5-2 288,-2-11 96,5 11-16,40-36-96,-69 42-160,121-69 72,52-31-40,21-13-56,-9 1 40,-23 17-16,-162 95 0,158-93 48,5-2 8,1-3-16,8-3-24,1 1-24,-1-3-8,-172 103 16,176-101-8,-5 3 32,1 1 16,0 4 8,-7 6 24,1 5-8,-166 82-64,160-77 96,-6 4-32,-4 10 40,-8-1 32,-8 9 48,-2 8 16,-132 47-200,121-42 176,-7 9-32,-5 3-24,-15 7 40,-5 3 16,-10 14-79,-79 6-97,67-16 32,-10 16-88,-9 0 48,-11 4 40,-9 2 40,-7 12 24,-21-18-96,6 8 32,0 9-32,-2-9 40,-4 12 16,0-14 8,0 12 48,0-18-112,-4 6 112,-4 11 128,-7-11 136,9 16-40,-18 2 112,-17 19-168,41-43-280,-79 77 136,-46 37-32,-29 23-152,-3-5 24,15-16 8,15-17 16,127-99 0,-122 93-40,4-5-56,-3-1-64,3 0 56,-1 2 72,1-4 40,118-85-8,-114 86 40,-5-3-32,7 0-56,-1-2 32,7-4 32,7-6 0,99-71-16,-95 65-24,11-2 0,5-7-32,6-5 0,10-10 56,9-7-8,54-34 8,-45 27-24,5-7 16,15-4-48,1-10-32,18-2-56,0-2-104,6-2 248,-2 0-312,0 0-32,2 0-104,6 0-81,12-4-15,-14-2-72,-4 6 616,16-6-440,-10 0 184,17-12 104,5-3 152,35-31-24,57-42-16,-120 94 40,164-125-72,16-5-88,-11 12-56,-15 13-48,-8 8 0,-4 5 40,-142 92 224,148-97-176,-2 2 88,2 3 64,0 1 80,0 6 24,-2 6-8,-146 79-72,146-75 104,-2 2-16,-6 6-40,-7 4 96,-11 10 40,-2 5 96,-118 48-280,105-41 376,-10 5 32,-9 7-40,-11 7-32,-7 6 8,-7 12-72,-61 4-272,45-6 224,-13 2-56,-11 4-72,-17 0-40,0 2 32,-4 0 81,0-2-169,0 6 240,0-2 72,-4-2-24,-2 2-72,-9 0-24,11 0-40,4-4-152,-6 6 240,-10 0 0,-4 16-56,-9-1-80,-48 31-128,-56 38-96,133-90 120,-163 113-104,-1-1-16,18-15 48,24-24 16,15-8 40,4-4 16,103-61 0,-104 63-32,1 0 16,-3 3-24,-1-1-8,3 0 24,-3-4-32,107-61 56,-97 57-88,1-2-16,3 1-40,6-5 96,0 0 32,8-1 56,79-50-40,-76 39 24,3 3-40,7-9-16,5-3-16,8-3 32,8-7-8,45-20 24,-38 20-16,7-12-40,5 0-40,18-3-64,-12-1-24,18-2-16,2-2 200,0 0-288,0 0-57,0 0-95,6-4-136,10-2-8,-12 1 40,-4 5 544,6-6-448,16-10 168,1 0 88,11-6 72,39-29 72,39-26-32,-112 77 80,136-93-88,1 3 16,-9 7 40,-10 10 56,-3 2 40,-7 8-8,-108 63-56,107-66 104,1 7-48,-3 0-24,-3 8 56,-1 5-48,-4 3 48,-97 43-88,90-37 144,1 1-64,-8 8 0,-4 3 96,-10 5 0,-4 2 104,-65 18-280,61-4 304,-9-2-72,-11 2-80,-5 4-8,-11 0-32,-7 2-16,-18-2-96,6 4 128,0 0-8,-2 0 96,-4 0 112,0 0 104,0 2 81,0-6-513,-4 4 456,-2-2 0,2 0-64,0 2 40,-12 2-16,-2 10-160,18-16-256,-27 17 120,-44 23-112,-52 23-112,-36 18 96,-7 0 64,18-14-64,148-67 8,-126 57 40,11-10-24,5 3-144,3-3 56,-1-2-24,5 7-24,103-52 120,-106 47-24,7 0-40,-4 3-8,7-3 16,3-1-8,0-3-32,93-43 96,-87 39-120,6 1-80,8-3-104,2 3-56,10-7-40,6-5-16,55-28 416,-49 26-441,9-11 17,11-7-8,5 0 32,8-2 56,10-4 136,6-2 208,-4 2-144,2-2 32,2 0 16,0 0-152,6-4-64,10-2-48,-16 6 360,4-6-408,2-9 48,16-1 80,3-6 112,27-21 120,36-28 48,-88 71 0,119-91-24,9-4-8,-4 4-16,-1 8 16,-9 1 40,-7 7 16,-107 75-24,106-77 72,-3-2 24,5 0-8,-1 0 56,3 0-32,-1 2-16,-109 77-96,108-81 80,-1 2-16,-5-4 8,-1 2 40,-4-1-24,-7 1 64,-90 81-152,85-77 184,-12 0 24,0 4 120,-13 8 64,-11 6 104,-14 7 120,-35 52-616,22-39 752,-18 9 121,0 10 127,-4 16 40,-4-1-32,-4 5-200,8 0-808,-16 0 617,8-4-249,-11-2-184,11-10-152,-20 10-224,-1-10-88,29 16 280,-38-4-352,-13 0-49,-16 0 153,-20 4 56,-30 20 48,-23 12 48,140-32 96,-152 45-136,-9 6-8,7 7-16,6-5 88,0 0-32,0 4-32,148-57 136,-158 58-80,-2 3-48,-6 4 56,-3 4 72,-7 4-40,1 2 24,175-75 16,-180 79-32,4 2-24,-3-2 64,1 0 24,-3 1 72,-1 3-32,182-83-72,-177 81 56,-1 6-112,8-6-96,5 6 48,5-6-128,8-2 80,152-79 152,-146 76-112,10-5-96,12-3 16,9-3 8,14-6-80,11-2 80,90-57 184,-83 49-160,18-1-80,8-13 64,13-7-40,15-6 15,5-14 49,24-8 152,-6 7-192,4-5-96,2-2-200,6 0-160,12 0-136,-12-4 80,-6 4 704,23-4-440,-1-1 320,4-15 208,-3 16 144,5-16 0,17-7-32,-45 27-200,97-60 184,55-34-72,35-19-16,3-1-24,-13 11-24,-177 103-48,160-93 48,0 1-8,2-5 16,5-2-40,3 1 48,8-3-48,-1 2-32,-177 99 16,180-94-32,-3-3-48,-3 2 24,0 3 24,-7-1 40,-1 8 56,-166 85-64,160-79 104,-6 4-16,-10 10 0,-12 8 56,-10 5 8,-13 9 88,-109 43-240,98-39 280,-13 5-40,-8 6 56,-20 7-64,-9 15-16,-15-10 32,-33 16-248,20 0 153,-14 0-9,-6 0 72,0 4 112,0-2 160,0-2-488,-4 4 592,-4-2 16,-8 0-168,10 0-160,-9 0-96,7 0-56,8-2-128,-18 4 48,2 2-16,-13 15-112,-42 17-32,-73 41 64,-60 27 8,204-106 40,-215 119 16,32-23 16,23-17-56,16-6 0,2 0 24,-6 4-8,148-77 8,-146 79 24,-6 0 56,-2 2-32,0-4 8,-8 2 8,1-2-48,161-77-16,-158 81 72,0-2 16,6 2-112,4-1-24,2-5-16,6-2 8,140-73 56,-132 69 16,4-5 0,7-5-56,11 0-24,7-6 32,12 0-40,91-53 72,-83 46-80,10-3 24,8-9-120,12-7 8,8-5 8,13-14-64,32-8 224,-22 16-232,17-16-48,1 0-136,4 0-128,4 0-120,11 0-145,-15 0 809,6-6-880,14-10 144,-2 12 232,-1-16 224,1 15 208,12-25 64,-30 30 8,71-53-8,57-42 24,48-33-24,13-1 16,-15 13 16,-18 19-8,-156 97-16,150-94 48,1-5-32,5-2-24,2-3-8,-2-1 32,4 1 32,-160 104-48,158-103 80,-4 6 72,-4 5 24,-12 3 72,-4 4 80,-10 6 48,-124 79-376,120-77 408,-9 10-32,-8 4-32,-9 8-32,-7 3-15,-12 7 55,-75 45-352,63-39 264,-11 7 32,-11 6-56,-9 9-64,-11 11 32,-15-14 64,-6 20-272,6 0 256,-2 0 64,-4-4 24,-2 4-16,-4 0 64,0 2-80,6-2-312,-18 2 288,13-2-136,-13 0-128,12 0-8,-2 0-104,-12 0-136,20 0 224,-25 0-296,-17 2-24,-51 26 48,-53 17 160,-37 18 144,-5 6 24,188-69-56,-177 69 120,23-6 8,8-2-80,-2 3 0,0-1-48,-8 6-16,156-69 16,-158 71 16,-5 4 64,-1 2-72,-6 6-40,2-2 24,1 1-88,167-82 96,-166 81-40,6 4-24,2-2-48,6 4-16,8-6-56,6 0-56,138-81 240,-136 80-248,10-5-64,2 0 0,7-4 16,11-1 8,7-3 48,99-67 240,-89 59-208,10-2-8,14-4 48,6-7 16,14-9 24,9-9 96,36-28 32,-24 19-56,18-11-32,0-2-177,6-4-215,4-2-176,2 0-136,-6 0 792,20 0-760,-4 0 368,6-4 352,3 0 320,3 0 264,1 0-112,-29 4-432,50-21 320,48-23-120,56-35-112,40-21-40,11-5-16,-31 13 0,-174 92-32,165-85 40,3-2 8,0-4-16,9 0 8,5-7 24,3-3-8,-185 101-56,196-101 96,-1-3-96,2-1-8,-5 1 16,-1 1-16,-6 1 120,-185 102-112,182-95 152,-8 4-40,-9 2 24,-3 8-48,-14 2 72,-8 5 40,-140 74-200,130-68 185,-9 5 31,-11 8-56,-13 6-16,-12 7 16,-14 7 24,-71 35-184,61-28 176,-14 6-24,-9 5-40,-17 13-16,-15 0 40,0 4 64,-6 0-200,0 0 328,-2 0 56,-4 0 48,-9 2 16,9 0-168,-14-2-80,20 0-200,-16 0 32,8 0-32,-15 0-48,5 2-112,-8 4-8,-21 15-104,47-21 272,-115 44-160,-66 25 80,-38 22 24,10-3 136,39-13-48,14-4 24,156-71-56,-154 65 128,-2 6-56,-9 2-24,-3 2-16,-2 2-32,-5 6-16,175-83 16,-178 83 56,1 0-48,-5 8 16,1-4 0,-1-1-32,4 1 8,178-87 0,-171 83-16,7 2 16,2-2-32,4 0-48,5 0 16,5-7-40,148-76 104,-141 79-72,7-4 8,10-6-32,10 0 40,5-7 48,14 3-40,95-65 48,-90 59-40,9-2-40,12-8-56,9-9 32,13-5-16,14-7-32,33-28 152,-26 20-232,20-14-168,0 0-176,6-2-224,6-2-185,12-2-7,-18 0 992,15 0-952,5 0 456,4 0 432,7 0 328,3 0 232,2 0-104,-36 0-392,53-18 200,36-16-128,45-27-24,35-26-56,17-9 32,-7-5-16,-179 101-8,162-85 32,-2-2-56,0 3 48,6-9-24,5 2 24,5-4 40,-176 95-64,183-98 24,3-7 40,7-1-56,1 1 48,-5-6-56,0 3 24,-189 108-24,188-103 32,-5-3-32,-5 9 64,-3 2 56,-9 1-16,-6 7 8,-160 87-112,152-83 128,-10 4-24,-10 12 88,-9 2 24,-17 6 40,-5 11 1,-101 48-257,88-45 192,-11 8-32,-10 3-32,-9 2 0,-15 7 24,-13 9 16,-30 16-168,17-6 168,-17 2 80,0 4 112,-2 0 104,-3 0 72,-11 0-16,16 0-520,-6 2 376,-10-2-176,8 0-128,-12 0-96,3 0-104,-3 0-88,20 0 216,-28 0-304,-29 16-40,-59 23 104,-52 21 96,-27 13 144,5 1 64,190-74-64,-169 68 32,17-7 0,2 4-8,-2 0-32,-8 6 24,-4 2 8,164-73-24,-166 73-8,-3 4-24,-5 4-8,1 2-16,-5 2 32,2 3 0,176-88 24,-175 89-64,1 0-32,6 4-24,3-5-8,3 5 48,0 0 16,162-93 64,-154 91-80,2-1-72,8-5 24,8-2 32,6 0 8,8-6 64,122-77 24,-113 75-8,9-6-32,5-8 40,8 0 16,14-7-16,4-7 24,73-47-24,-59 41 8,10-11-8,11-4-24,13-9 0,9-13-40,14 0-88,2-4 152,0 0-312,0 0-344,6 0-249,11 0-111,-11-4 40,18 0 528,-24 4 448,24-4-104,1-1 232,-1-1 168,12-18-200,44-20-64,61-38-56,-141 82 24,179-111-16,14-3-40,-9 7-32,-22 14 48,-6 1-72,5 3 40,-161 89 72,162-97-8,6 3-64,2-5 72,-1-2-8,5 3-40,0-3 64,-174 101-16,173-101-8,3 7-16,-7 1-16,-3 6 24,-8 4 32,-8 4 16,-150 79-32,146-77 80,-6 6-72,-10 6-16,-5 4 80,-13 4-24,-112 57-48,99-49 120,-13 7 80,-13 9-32,-11 3 48,-13 6 24,-10 5-8,-9 13-8,-30 6-224,18-18 296,-18 18 32,0 0 56,0 0 96,-2 0 65,2 0-545,-6 0 648,-2 0-88,-12 2-168,14-2-160,-15 0-176,3 0-152,18 0 96,-18 0-152,-6 0 8,-15 6-48,-48 27 144,-63 23 112,-39 15 16,189-71-80,-197 77 112,13-1 40,26-5-48,8-3 40,-2 7-32,-6 3-96,158-78-16,-159 79 56,-1 6-80,-6 2 16,2 6 16,3 3-32,1 3 40,160-99-16,-156 99-16,2-3-8,0 3-8,8-4-48,0 0-8,8-5 8,138-90 80,-126 89-104,1-4-8,13-4 0,7-6 0,9-4 48,7-6-16,89-65 80,-79 63-88,10-8-8,6-3-32,13-13-40,9-7 24,13-7-8,28-25 152,-17 8-208,13 8-96,4-16-217,0 0-191,4 0-120,11 0 0,-15 0 832,6 0-704,18 0 488,0 0 288,-1 0 264,1-4 152,6-2-232,-30 6-256,53-30 144,49-21-48,46-28-32,28-21-56,6-1 0,-15 6-8,-167 95 0,150-83-8,4-1 8,4-3-24,2 2 24,2-4 16,-1-2 8,-161 91-24,166-94 64,4-3-8,3 2-48,-1 5 24,-2-1 48,-4 6-72,-166 85-8,159-83 40,-9 6 48,-8 4 0,-8 8 112,-9 6 80,-7 2-8,-118 57-272,109-48 272,-11 7 40,-11 3-103,-8 9-57,-12 3-48,-8 6-16,-59 20-88,48-6 80,-11-9-32,-11 15-32,-10 0-64,-16 0 64,0 0 72,0 0-88,0 2 128,0 0 112,-6 4-48,-2-3 16,-8 1 32,10-2-96,6-2-144,-16 6 232,10 0-16,-13 12-32,-11 4-8,-51 33-96,-69 48-32,150-103-48,-203 136 48,-4-4 32,39-30-40,20-15 8,4-6-32,4 0 40,140-81-56,-146 79 80,-6 6-8,0 4-16,-10 3-80,5 3-24,-1 0 40,158-95 8,-158 94-16,8-3 16,2 0 24,-2-6-24,6 4-8,4-3 8,140-86 0,-138 85 24,4 0-64,9-8 40,5-2-8,7-4-16,13-8 48,100-63-24,-95 61 32,10-7-32,10-9 32,12-4-16,8-9-16,12-6 32,43-26-32,-30 17 16,8-9-40,16-2-24,2-4-56,2 0-104,2-2-96,0 0 304,4 0-488,14 0-112,-14-4-8,16 0 120,-14 0 336,17 0 248,-23 4-96,16-4 184,10-13 40,21-7-176,48-35-64,51-32 0,28-19 0,-174 110 16,171-109 40,-13 8-16,-20 17-16,0-1-8,0-6 0,4 2-24,-142 89 24,144-89 16,-2 7-32,-1 1-24,-3 2 48,2 2 40,0 4 16,-140 73-64,136-71 72,-4 6-64,-6 0-16,-3 3 64,-7 9-88,-5 0 64,-111 53-32,100-48 24,-9 7-80,-10 9 72,-8 5 0,-10 3 8,-10 6 40,-53 18-64,50-15 48,-15 11-16,-7 0-40,-12 0 8,-16 4 80,4 0 48,-4 0-128,0 0 240,0 2 96,-4 0 24,-2 0 8,-10 0-8,10 0-128,6-2-232,-6 2 192,-2 0-48,-10 2-64,-3 3-16,-13 17-32,-53 20-8,87-44-24,-144 73 80,-35 19-64,5-1 32,18-10-16,26-12-64,8-6 64,122-63-32,-119 65-24,-5 4 0,0 0-32,1 6 56,1-4-16,0 4 64,122-75-48,-119 73 48,1 0-56,6 0-8,3 0-16,4-6-40,7-5 48,98-62 24,-95 59-24,6-2-56,4-4 32,12-1-32,10-7-16,4-6 48,59-39 48,-51 34-72,7-3-32,9-7 16,9-6-40,9-10-8,11-2-8,6-6 144,-4 6-200,2-4-128,2-2-152,0 0-128,6 0-72,9-4 7,-15 4 673,4 0-528,12-4 240,-12 0 288,16 0 160,2-2 96,11-20-48,-33 26-208,65-39 120,44-32-72,33-24-40,14-11-8,-4 5 0,-14 4 24,-138 97-24,126-87-8,-2 1 8,-3-3-16,7-2 8,-4 0 64,4-5-32,-128 96-24,131-101 56,3 0-16,0-5-48,2-3 48,-6-1 16,2-1-56,-132 111 0,125-108 0,-5-5-32,-9 11-40,-9 1 112,-13 10 32,-12 12 57,-77 79-129,67-71 152,-12 10-24,-13 10 32,-9 8 56,-13 7 96,-14 12 112,-6 24-424,4-19 512,-4 15 80,-2-2 24,-6 2 56,-10 4-104,2-4-119,16 4-449,-5-4 232,-15 0-144,-2 0-200,-9 0-192,-7 0-121,-11 4 9,49 0 416,-77 6-280,-32 24 136,-33 13 216,-22 12-16,-11 10 0,7 1 8,168-66-64,-156 67-24,-4-2-24,1 2 0,-3 2 16,-2 0-16,0 4 56,164-73-8,-167 77-8,-3 0 16,0 4 16,-1-4 16,1 4-8,4-3-24,166-78-8,-166 79 0,7 2-40,-1-2-24,4-2 40,6 0-8,2-2 32,148-75 0,-140 75 8,10-4-48,3-2-24,13-4 32,7-4 8,9 1-24,98-62 48,-91 53-72,14-2 8,8-9-64,16-9 32,9-7 40,17-5-80,27-21 136,-18 8-216,16 0-168,2-2-256,0-6-176,18 0-209,-12 0 33,-6 0 992,21 0-856,1 0 496,6 0 376,1 0 248,1 0 168,11-16-184,-41 16-248,85-27 152,57-32-40,40-32-48,15-14 16,-10 7-24,-21 9 8,-166 89-64,164-85 80,2-2-72,-1-2 56,11 3-8,-4-3 8,7 0 40,-179 89-104,180-93 112,3 2 0,5 1 24,-5-1 16,1 0-16,-7 4 41,-177 87-177,174-82 192,-2-1-16,-9 8-8,-3 4 0,-12 4 48,-6 7-56,-142 60-160,130-59 120,-7 6-56,-13 4-64,-9 3 72,-12 9 8,-10 5 32,-79 32-112,63-24 120,-12 7-48,-14 11 24,-13-12-24,-8 18-8,-16 0-64,0 0 168,0 0 56,0 0 80,-6 2 96,-2 0 8,-8 0-40,10-2-24,6 0-344,-19 0 208,13 0-112,-16 0-47,6 0-90,-7 0-7,-21 8-80,44-8 128,-102 41-120,-66 20 72,-31 14 24,1-2 72,25-11 24,173-62-72,-154 55-16,6-2 56,2 6-40,-6-1-24,2-3 24,-8 6 48,158-61-48,-156 59 24,-2 6-24,-1 6-24,-1-6-64,0 2 80,4-3-8,156-64 16,-148 61-8,-2 6-8,12-6-80,0-2 16,4 0 16,9-3-32,125-56 96,-122 53-48,8-2-8,7-7-64,6 1 8,11-8 0,7 1 24,83-38 88,-73 32-88,10-5 0,6-3-72,13-4-8,11-13 64,9 1-8,24-8 112,-6 4-104,0-2-40,4-2-232,2 0-136,0 0-152,6 0-88,-6 0 752,18-4-729,-12 0 145,13-2 224,-13 1 240,20-1 224,4-18 48,-30 24-152,59-34 144,55-31-88,44-25-56,24-15 0,-9 10 16,-19 16-16,-154 79 0,142-73 8,2 4 0,0-4-8,4 2 24,2 0-16,4-4 24,-154 75-32,152-77 16,6 8 16,0-2-24,-6 8 8,-2 0 40,-4 4-16,-146 59-40,138-59 72,0 1 40,-4 9-48,-6 0-8,-4 7 72,-9-1-72,-115 43-56,108-38 128,-13 5 80,-10 3-128,-12 1 41,-12 9-9,-12 4-64,-49 16-48,40-6 104,-12 0 48,-9 2-48,-15-2 64,0 6 104,-4 0 112,0 0-384,-2 2 544,-4 0 56,-2 0-48,-9 0-48,11-2-152,0 0-112,6 0-240,-8 0 200,-8 0-112,-2 0-128,-13 6-8,-34 16-32,-69 17 40,134-39 40,-192 60 24,-19 9 40,16-4-8,31-14-16,18 0-32,0 3 40,146-54-48,-148 51 24,-6 6-8,-6 2-8,0 1-56,-5 3 48,3-2 0,162-61 0,-162 63 16,2 2-16,4-2-48,4-2 8,1 1 8,5-5-8,146-57 40,-143 59-24,3-4-32,12-2-32,4 3-32,7-5-24,7-2-16,110-49 160,-107 48-160,11-3 48,7-7-56,10-1 32,12-5 8,10-5 0,57-27 128,-44 20-56,13-4-40,7-10-8,18 0-64,0-4-72,6-2-120,0 0 360,0 0-608,6 0-104,12 0-145,-14 0 137,16 0 376,-5-4 272,-15 4 72,18 0 232,4-4 104,11-12-112,36-10-72,54-27-48,48-22-16,-171 75-88,188-85 56,-7 2-8,-21 10-48,-14 10-24,2 0 80,2-4-24,-150 67-32,150-65 41,4 2 7,0-4-48,0-1 24,0 1-16,-2 2 24,-152 65-32,151-61 56,-3 2-8,-2 2 16,-7 1 0,-7 7 24,-4 2 16,-128 47-104,116-46 144,-1 7-8,-7-2-96,-5 7 40,-8 2-40,-8 5 24,-87 27-64,76-26 104,-8 2-32,-9 5 8,-12 13-48,-7-16 40,-13 22-32,-27 0-40,16-6 64,-12 6 16,-4 0 80,0 0 96,0 0 96,-4 2 112,4-2-464,-8 0 480,0 2-120,-8-2-104,12 0-112,-1 0-56,-11 0 8,16 0-96,-18 2 24,-10 2-88,-13 12-80,-64 15 16,-58 21 128,-25 13 72,188-65-72,-179 67 48,23-10 32,18-10-136,7 3-8,-5-1 88,0 4-72,136-53 48,-142 56 40,-2-3-40,-2 4-40,-2 2 32,2 4-16,0-3 8,146-60 16,-142 59-24,-2-2 16,6 0-48,2-3 32,4-1 0,5-2-16,127-51 40,-122 47-24,11-1-64,5-3-24,7 1-16,6-3 24,5-5 24,88-36 80,-81 33-96,8-5 32,10-3-64,13-5 48,9-2 0,13-12-40,28-6 120,-17 6-96,11 0-32,4-4-144,0 0-128,2-2-216,4 0-192,-4 0 808,15 0-841,-11 0 105,16-4 312,-14 4 352,16-4 248,3 0 112,-25 4-288,36-18 232,49-17-120,53-27-64,37-19-8,1-1 32,-14 7-40,-162 75-32,152-69 40,-10 3 16,6 1-40,2-4 8,6 4 0,-1-6 32,-155 71-56,158-75 88,0 4 8,4-2-24,0 4 16,-1 0-16,3 4 8,-164 65-80,156-67 169,0 6-41,-6-1-72,-6 3 24,-2 4 0,-6 0 24,-136 55-104,128-53 160,-5 5-40,-13 1-32,-7 5 8,-10 5 56,-16 5 32,-77 32-184,65-29 120,-8 7-16,-16 4-48,-7 12 8,-14-9 56,-16 15 80,-4 0-200,3 0 288,-3 0 40,-2 0 96,-3 0 80,-3 0-32,-12 0-128,20 0-344,-6 0 265,-16 0-177,14 0-56,-11-4-233,-3 4-127,-12 0-40,34 0 368,-80 8-392,-66 29 264,-44 10 104,-11 7 96,21 1-24,24-4 8,156-51-56,-144 50 24,0-1-56,0 4 32,-8 0 0,1-1 56,-5 3 40,156-55-96,-156 55 80,2 4-32,0 1-32,2 1-56,2-4 32,4 2 8,146-59 0,-144 57 8,6-3-8,6-1-24,7 0-8,5-4 16,10-3 16,110-46 0,-103 41-8,6-5-8,9-3-40,9-1 32,6-4 24,10-7 0,63-21 0,-52 22 0,11-14-24,11 0 16,10 0 32,15-6 24,-1 0-32,6-2-16,-2 2 0,2-2-128,4 0-128,0 0-112,11 0-136,-11-4 64,-4 4 440,16 0-344,-12-4 120,2 0 240,16 0 56,1-2 112,13-18 0,-36 24-184,85-43 128,43-24-88,24-12-64,2-2 24,-8 4-8,-14 8 32,-132 69-24,120-57 24,5-1-24,-3-1-16,6 0 16,-2 2 32,-1-6 16,-125 63-48,124-58 48,-2 1-88,-3 0-24,3 4 0,-4-1 40,-5 3 0,-113 51 24,110-49 32,-7 5-16,-4 1-40,-9 4 104,-9 5-104,-8 2 56,-73 32-32,63-21 48,-7-3-88,-7 8 64,-10 1 0,-11 9 8,-28 6-32,22-6 32,-18 2 80,2 4 8,-2-4 48,-4 4 152,0 0 24,-6 2 56,6-2-400,-6 2 400,-2 0-144,0-2-64,0 0-72,0 0-72,0 0 25,8 0-73,-21 2-24,-5 2-25,-14 4-63,-54 27 8,-54 16 40,-34 14 56,182-65 8,-177 68 48,15-9-40,24-6-16,8-4-16,1 5 8,129-54 16,-130 51 64,2 2-40,-8-2-48,2 5-16,-5-3-8,5-2 40,134-51 8,-136 50-16,4-3 8,8-2-64,3 1-24,5-1 0,5 0 0,111-45 96,-110 44-96,7-3 16,11-3 8,5-7-8,10-5 56,10-2-24,67-24 48,-56 17-64,11-1 32,6-10-64,11 2 32,6-2 24,16 0-16,6-6 56,-4 2-104,2 0-192,2-2-224,6 0-168,10 0-64,-12 0 112,-4 0 640,20-4-465,-14 4 329,14-4 208,-3 4 96,11-6 73,13-16-81,-41 22-160,83-33 104,42-20-16,24-15-64,9-5 8,-10 6 32,-18 12-32,-130 55-32,121-49 72,-7-1-8,1 1-32,1 0 8,1 1 24,-3-1 16,-114 49-80,112-47 64,-5 1 24,-2 5-56,-7 0-24,-5 1 48,-8 3-32,-85 37-24,79-36 56,-8 3 32,-4 3-56,-4 4 24,-8 1 64,-7 5-56,-48 20-64,37-18 112,-9 12 40,-13-12-72,-9 18 56,0-5 88,-2 1 16,-4 4-240,0 0 368,0 0 56,-6 0-32,0 0 8,-2 0-88,1 0-79,7 0-233,-6 0 80,0 0 8,-10 0-184,-2 0-161,-9 0-7,-11 2-72,38-2 336,-83 17-176,-41 13 152,-24 7 48,0 1-8,14-3-8,8-5-16,126-30 8,-115 24 8,7 9 32,-1-3-40,-1-1 0,-1 1-16,3 0 40,108-30-24,-105 29 24,4 1 24,5-1-24,3-3-72,6 0 24,4-5 0,83-21 24,-77 24-24,10-6 16,2 2-40,10-5-24,8-9 48,7 2 16,40-8 8,-31 8-24,9-2 8,4 0-8,14-4-8,0 2-40,2-4-32,2 0 104,0 0-256,0 0-168,0 0-152,6 0-72,0 0 56,-2 0 200,-4 0 392,6 0-192,10-4 232,1 0 88,7-12 24,10 10 16,39-33-72,-73 39-96,106-44 80,17-11-56,3-2-40,-8 4-16,-9 3 8,-11 7 16,-98 43 8,93-44 64,-2 3-8,-2 4-56,-6 3 24,-5 2-48,-5 3 32,-73 29-8,69-30 56,-5-1-8,-7 5-16,-4 0 8,-8 5 40,-1 15 40,-44 6-120,31-24 104,-5 20 24,-6-2-16,-14 0-48,0 2 88,0 4 56,-6 0-208,4-4 280,-4 4 24,0 0 56,0 0-8,-2 2-40,0-2 32,2 0-344,-2 0 240,0 0-72,-4 0-72,0 0-128,-10 0 32,0 2-64,16-2 64,-21 2-152,-9 4-16,-27 20-48,-42 9 24,-23 13 144,-3 3 72,125-51-24,-112 43 24,11-3 0,13-7-32,7-3-16,8 0 0,-2-1 8,75-29 16,-73 30 0,-4-1-24,8-1-24,4-2 72,3-3-8,5 1 8,57-24-24,-51 22 56,4-3-80,5-1-8,5-10-8,5 8-24,6-10 64,26-6 0,-19 6-16,13 0 32,0-4-16,0 0-96,4-2-8,2 0-120,0 0 224,0 0-320,0 0-144,4 0-48,0 0 56,0 0 72,0 0 208,-4 0 176,6 0-80,9 0 80,-9 0 136,22-6-8,-2 0 64,9-18-56,-35 24-136,65-31 40,22-17-24,8-3-32,-2 0 16,-5 1 32,-9 9-32,-79 41 0,67-40 56,-6 5-16,-7 1-64,-7 5 80,-4-1-8,-3 2 8,-40 28-56,33-23 112,-3-1-56,-4 6-16,-3 3 72,-7 9 24,-10 0 24,-6 6-160,16-6 224,-16 0-8,0 2 40,0 4 8,0 0 32,0 0-16,0 0-280,0 0 240,0 0 8,0 0-80,-2 0-48,-4 0-71,-2 0-98,8 0 49,-16 0-120,10 0-48,-9 0-8,9 0 40,-14 0-208,2 2-144,18-2 488,-23 6-528,-11 12-72,-21 9 176,-14 7 176,-4 5 24,6-1-168,67-38 392,-58 35-680,5-3-625,6-3-831,3 1-865,3 2 129,1 3 831,40-35 2041,-37 32-1184,0-5 688,1-3 288,2-16-80,5-2-320,29-6 608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8T21:26:55.632"/>
    </inkml:context>
    <inkml:brush xml:id="br0">
      <inkml:brushProperty name="width" value="0.5" units="cm"/>
      <inkml:brushProperty name="height" value="0.5" units="cm"/>
      <inkml:brushProperty name="color" value="#FFFFFF"/>
    </inkml:brush>
  </inkml:definitions>
  <inkml:trace contextRef="#ctx0" brushRef="#br0">125 865 2280,'0'0'0,"0"0"0,0 1 608,0 1-144,0-2-376,0 0-184,-2 0-16,0 0 40,2 0 72,0 0-56,0 0 32,0 0 0,0 0-16,0 0 0,0 0 0,0 0 264,0 0-520,0 0 256,0 0 24,0 0 96,0 0 40,0 0 32,0 2-120,0 0 184,0 0-8,0 0-8,-2 0-24,0 2 8,2-4-184,-2 6 160,0 10-8,-2-8-40,0 14-48,-2-5 9,-1 5 23,7-22-96,-16 24 104,10 7-8,-10 5-8,8 3-56,-10 1-24,13-5 8,5-35-16,-6 32 16,0-5 8,0-3-40,4 0-16,0-4-16,2-1-8,0-19 56,0 18-40,4-2-16,2 0-24,0-11-32,13 13-9,-13-12-7,-6-6 128,18 18-128,-2-12 0,0 2-32,-1 0 0,3 0-16,0-3 24,-18-5 152,20 6-128,-1-2-8,1 0 8,0-2 0,3 0 16,3-2 40,-26 0 72,26 0-48,-3 0 24,1-6 0,-2 0 8,0-9-8,-1 11-16,-21 4 40,22-18-32,0 12-8,-1-20 0,1 9 32,0-5 16,-3 0 16,-19 22-24,20-22 40,-2-1-8,0-3-8,-2-3 8,-11-1 24,11 2 16,-16 28-72,4-27 96,2 1 8,-2 2 8,0 1 16,0-1 8,-4 0 8,0 24-144,0-21 136,0-1 32,0 0-8,-2 1 24,0-1 80,-4 2 41,6 20-305,-8-18 344,0 12 16,2-13-32,0 13-40,-1 0-56,-1-10-40,8 16-192,-8 0 136,-10-6-56,12 2-64,-14 0-24,12 0 16,-13 0-32,21 4 24,-16-4-56,0 4-24,-2 0-120,1 0-8,-1 0 0,0 4 0,18-4 208,-18 6-184,-5 2 24,-3 10 16,-2-2 32,1-1 56,-1 3-8,28-18 64,-25 18-48,-1 4-8,2-1-32,4-1 32,3 0-8,1 0 24,16-20 40,-8 17-32,-8 1 0,12-2-17,-2-8 1,2 12 0,2-13 0,2-7 48,-1 20-8,-1-12-16,2 12 0,0-4 16,0 1 0,5 1 0,-5-18 8,6 18 0,10 2-8,-12-1-40,14 1 32,-12 0-16,12-1 0,-18-19 32,5 22-24,13 0-48,-2 0-32,0-3 16,0 1-16,1 0 8,-17-20 96,18 19-80,0-1-40,0-10-8,-3 12 16,3-12 16,-2 10 24,-16-18 72,6 3-32,16 3 8,-17-4-16,17 0 32,-6-2 8,2 0 24,-18 0-24,17-4 48,7-11-8,0 9-8,1-20 16,1 4 16,0-1 32,-26 23-96,25-28 120,1-4 8,0-1 16,-5 1 32,1-1 64,-4 1 40,-18 32-280,16-29 305,-10-1 15,11 4 24,-13 3 32,0 1 72,-4 2 48,0 20-496,0-17 552,0 11 32,0-14-24,0 14 0,0-12-95,-4 14-73,4 4-392,-6-16 304,0 13-96,1-3-64,-3 0-32,0-10-16,-8 16-16,16 0-80,-6-4 72,-10 0-40,10 0-16,-13 4-32,11-4-16,-12 4 0,20 0 32,-8-4-32,-12 4-32,12-4-8,-11 4-8,3 0 32,0 0-16,16 0 64,-16 0-32,-1 0-24,-1 0 16,0 0 40,0 2-40,3 0 48,15-2-8,-18 2-8,0 0-24,0 2 32,1 0-24,-1 0 48,0 0 0,18-4-24,-16 6 8,0 0-8,1 0 8,-1 9 24,0-9 8,8 2 8,8-8-48,-19 16 16,11-10-40,-10 2 8,12 8-16,0-10 16,-2 9 24,8-15-8,-6 8-16,0 12-32,4-12 16,0 14 0,2-7 24,0 1 0,0-16 8,0 16-8,6-8-16,10 12-48,-10-5 40,14 1 56,-3 0-24,-17-16 0,20 16 8,6-1-16,-1-9-32,1 10 48,4-12 48,-1 2-56,-29-6 0,32 2 0,1 0-8,3-2-8,-1 0 56,3-4 56,-1-2-24,-37 6-72,38-16 56,-3 12-24,1-2-32,-1-11 32,1 13 72,-1-12-24,-35 16-80,36-6 72,0-12 0,-1 12-16,-1-15 40,-1 3 8,1 2 40,-34 16-144,33-6 128,-1-15-16,-5 15 32,-5-10 8,-2 12-16,-2-2 72,-18 6-208,6-16 208,11 16-48,-17-6 64,6 2 40,-2 0 112,0 4 128,-4 0-504,4-4 577,-4 4-17,0 0-56,0 0-88,0 0-152,-2 0-112,2 0-152,-6 0 48,-2 0-136,-8 0-128,11 0-128,-15 0-112,4 0-8,16 0 464,-20 0-416,-1 2 48,-5 0 55,-8 2 65,-7 2 48,-6 0 64,47-6 136,-54 16-120,-1-10 8,-4 12 16,2-12 40,-1 13 16,3-11 32,55-8 8,-53 20 8,4-14 0,-1 12 0,5-13 24,0 3-32,1 8 0,44-16 0,-43 4 72,1 2-56,5 2 48,1-2 24,7 0-24,5 0 24,24-6-88,-18 4 96,10-2-72,-7 0 8,13 0 24,0-1-96,2-1 40,0 2-136,0 0-208,0-2-192,0 0-16,0 0 112,6 0 216,-6 0 224,15 0-8,-9 0 56,18 0-32,-4 0 0,3-4-32,9 4 8,-32 0 8,47-5 64,12-1-64,11-12-24,3 14 8,-4-2-16,2 0 64,-71 6-32,73-6 24,-4-10 24,2 12-56,0-11 8,6 11 24,0-12-16,-77 16-8,77-4 40,-2-12 16,1 12-32,1-2-16,0-9 16,0 11-32,-77 4 8,75-20-24,4 14-8,-6-12-32,0 14 32,2-2 64,-4-9-8,-71 15-24,73 0 80,0-6-8,-2 0-48,0 2 16,0-2 8,-4 0-24,-67 6-24,67-6 40,-3 2-16,-1 4-24,-2-4 24,-4 4 24,-2 0-16,-55 0-32,52 0 32,-3 0 24,-2 0-64,-1 2 16,-5 0 24,3 0-16,-44-2-16,39 2 80,1 0 8,-1 0-40,-2 0-8,1 0-32,-1 0 0,-37-2-8,40 2 24,-1 0-8,1-2-16,1 0-8,1 0-16,-1 0 24,-41 0 0,44-4-8,-1-2 8,0-10-8,1 10-24,-1-13 24,1 13 0,-44 6 8,39-24-40,2 6 72,1 0-64,-3-3-8,-5 1 40,-1 2-32,-33 18 32,30-16 0,0 1 24,-5 9-16,-1-16-40,-2 16 32,-5-10 16,-17 16-16,6-4 24,16 0 40,-18 0-16,2 1 0,-2-1 56,0 4 64,-4 0-168,4 0 272,-4 0 24,4 0 24,-4 0-80,0 0-48,0 0-48,0 0-144,0 0 64,-2 0-31,-2 0-98,-2-4-63,0 4-8,0-4 8,6 4 128,-6 0-136,-2-4-32,-8 4-88,10-4-120,-13 0 32,3 0 64,16 4 280,-20-6-208,1 0 112,-7 0 64,-8 0-8,-13-12 56,-12 15 16,59 3-32,-67-16 48,-6 12 8,-6 0-24,-4 0-8,-4 0 8,-4 4 16,91 0-48,-92 0 48,-1 2-24,-2 4 16,4 2 8,5 8 72,-5-11 0,91-5-120,-83 18 144,2-12-16,4 2-8,10 8 32,2-10-32,6 2 0,59-8-120,-56 17 96,7-11-80,0 2-16,1 0-40,5 8 8,6-10 16,37-6 16,-32 8-32,4 0-32,1-1 8,3-1-16,6 0 24,3-2-8,15-4 56,-6 4-56,-10 0-56,10 0-32,0 0 0,0-2-32,2 0 32,4-2 144,-2 2-176,0 0-48,0 0-32,0 0-40,2 0 0,0 0-24,0-2 320,0 2-304,0 0 96,6 0 80,0 2 176,12 0 72,-12 0 40,-6-4-160,25 4 176,-3-1-16,4 3 8,9-2 24,19 0-8,15 0 32,-69-4-216,82 4 184,13-2-48,6-2 0,5-4-40,-3-2 56,4 0-40,-107 6-112,106-17 144,8 13-56,-5-20-72,3 18 24,1-16-40,1 16 32,-114 6-32,119-25 48,-3 9 0,3-4-48,-5 3 16,2-1-16,-3-4 0,-113 22 0,108-18 16,-3-1 24,-2 1-32,-5 0 16,-3 0 16,2 1-40,-97 17 0,90-18 8,-5 2-16,-2-2-8,-10 0 8,-2 3 16,-6-1-8,-65 16 0,59-16 32,-3 10 8,-7-12 0,-6 13 40,-5-1 72,-5-10 16,-33 16-168,28 0 184,-4-4 0,-5 0-112,-3 4 48,-10-4-8,0 4 0,-6 0-112,4 0 169,0 0 55,-4 0 48,0 0 96,0 0 48,0 0-48,0 0-368,0 0 328,0 0-128,-2-4-72,0 4-56,-2-4-56,-4 4-64,8 0 48,-20-4-192,1 0-128,-9 0-168,-5-2-8,-33-9 64,-20 9 80,86 6 352,-107-20-209,-5 14 49,-3-12 40,7 14 64,-1 0 24,5-2 64,104 6-32,-103 0 24,2 0-56,5-4 0,1 4-64,0 0 88,6 2 72,89-2-64,-90 2 48,1 0 16,6 0-40,0 2-24,6 0 8,2 2 16,75-6-24,-73 6 16,6-2-16,2 0-8,8 0 8,2-2 16,5 0 8,50-2-24,-47 2-32,5 0-16,7 0-8,7-2 16,7 0 48,3 0 32,18 0-40,-8 0 48,0 0-32,2 0-16,2 0 16,2 0-16,2 0-104,0 0 104,0 0-184,0 0-176,0 0-128,0 0 8,4 0 80,0 0 184,-4 0 216,6 0-56,12 0 144,-12 0 136,19 0 40,-3 0 72,4 0 8,-26 0-344,33 0 304,21 0 8,15 0-24,17 0-8,13 0 1,8 0-49,-107 0-232,112 0 216,-3 0-80,-3 0-56,7 0-8,-3 0-48,1 0 40,-111 0-64,112-4 56,1 0-40,-1-2 8,2 0-16,1 0-8,-5-10 0,-110 16 0,113-4-48,-9-1-40,-1-13-8,-4 14 32,-9-12 72,-1 12 0,-89 4-8,79-16-8,-6 12-16,-6-2-48,-8 1 40,-7-1 24,-7 0 40,-45 6-32,38-6 0,-7 0 8,-7-10-8,-3 16 8,-5-4 48,-12 0 0,-4 4-56,6-4 80,0 4 24,-6 0 64,0 0 120,0-4 88,0 4 24,0 0-400,0-4 328,0 0-144,0 4-80,-2-4-80,-4 0-104,-14 1-160,20 3 240,-17-6-456,-7-14-144,-4 14-16,-27-26 144,-24 3 208,-17-1 119,96 30 145,-105-25-32,-4 3-40,1 16 8,5-14 40,1 20 8,3 0 56,99 0-40,-99-4 48,3 4-48,-1 0 24,6 4-24,-1 0-40,3 2-24,89-6 64,-89 6-40,0 2-80,4 0 32,3 0 32,-3 0 8,2-1 32,83-7 16,-81 8 8,2 8-40,4-12-8,2 2 48,8 0-24,-2 0 40,67-6-24,-63 4 32,3 0-40,7 0 0,4-2 48,7 0-40,5-2 56,37 0-56,-34 0 104,9 0-40,1 0 88,8 0 16,10 0 73,0 0 31,6 0-272,0 0 224,0 0-128,0 0-160,4 0-120,-4 0-112,4 0-33,-4 0 329,0 0-272,6 0 96,10 0 128,-10 2 144,20 0 24,-5 0 24,-21-2-144,26 2 160,9-2-112,25 0 17,21 0 7,13 0-16,-94 0-56,105 0 96,3 1-56,-3 1-40,3-2-8,3 2-72,-3-2 96,-108 0-16,113 0-16,-1 0 40,-1-4 16,3 1-72,3-3 16,-3 2-32,-114 4 48,115-16-40,-3 12-32,1-2-25,-5-12 17,1 14 64,-5 0 32,-104 4-16,99-6 40,-1 1 0,-3 1-48,-6 4 8,-2 0 48,-4 0 17,-83 0-65,81 0 80,-7 0 0,-1 0-40,-7 2-8,-3 0 48,-6-1-32,-57-1-48,53 6 96,-3 0 0,-3 2-32,-4 0 0,-3 0 0,-5 0-16,-35-8-48,32 8 32,-1-2-16,-5 0-32,-2 2-32,-5-3 32,-3 1-40,-16-6 56,6 6-56,10-2-16,-16 0 0,4-2 16,0 0 48,-4 0 40,0-2-32,0 2 48,0-2 72,0 2-24,0-2-32,-6 0 32,-12 0-104,18 0 8,-20 0-112,-7 0-48,-9 0-64,-39 0 16,-37 0 40,-26-4 79,138 4 89,-154-4-40,-2 4 64,2 0 17,4 0-41,4 0 72,0 2-96,146-2 24,-148 4 0,-2 2 56,-2 2-80,2 8 80,2-10 72,2 11-64,146-17-64,-144 6 72,8 14 0,8-12-48,6 12-16,9-12 56,11 7-16,102-15-48,-95 6 48,8 10 32,12-12-80,6 2-16,8 0 16,8 0-64,53-6 64,-48 6-8,9 0-56,3-1-64,11-3 0,-1 2-64,6-2 56,20-2 136,-20 4-145,13 0 1,-17-2-16,16 0-24,-14 2 40,7 2 32,15-6 112,-8 4-72,-14 0 48,14 2-8,-14 0-40,14 0 32,-11 2 32,19-8 8,-6 6 8,-2 1 48,0-1-64,0 0-32,2 0-32,2 0 16,4-6 56,-2 6-8,0 10 16,2-10 0,0 13 0,6-1 88,14 4 16,-20-22-112,20 24 168,9 1-8,11 3-96,7-1-24,10 1 0,10-2 0,-67-26-40,81 23 96,8-3 0,10-12-24,1 8-8,1-12-8,6 2 0,-107-6-56,106 6 8,5 0 57,-3-3-33,-1-1 8,7 0 48,-5-2-56,-109 0-32,114 0 16,2 0-24,-5-4-16,5 1-16,-5-3 24,3 2 32,-114 4-16,111-4 40,-3-2 40,5 0-48,-5 0-24,1-10 0,-3 16-16,-106 0 8,105-6 8,-3 0-8,-3 0-32,-2 0 0,-10 1 48,-3 1-40,-84 4 24,79-4-8,-8 4-24,-4 0-32,-7 0 56,-5 0 16,-8 0 8,-47 0-16,42 2 32,-7 2-16,-7-2-48,-8 2 16,-5-3 40,-11 1-24,-4-2 0,4 2 64,0 0-8,-4-2 48,0 0 96,-2 0 80,-2 0 56,4 0-336,-4 0 296,0 0-32,-2 0-104,-1 0-80,-13 0-48,0 0-40,20 0 8,-28 0-56,-7-4-72,-36 1 32,-36-3 16,-25-10 48,-14 16 40,146 0-8,-146-6 32,4 6-16,6 0-32,2 0 56,4 2-8,-1 0-24,131-2-8,-134 6 24,0 0-40,-8 2-24,4 7 48,-6-9 40,0 14-8,144-20-40,-144 8 80,2 18-24,0-11-88,7 3 40,-1 0 32,10-2-8,126-16-32,-120 15 120,5-9-16,5 14 16,5-14 0,7 10 16,5-10-48,93-6-88,-83 8 32,6-1 16,6 1-56,2-2 32,6-2-24,4 0-40,59-4 40,-58 2-24,5 0-40,2 0 16,0 0 24,-1 0 24,-3 0-8,55-2 8,-49 2 32,-3 0-16,3-2-32,2 2 64,-1 0-48,-3 2 8,51-4-8,-53 4 16,3 2-16,-1 0-24,2 0 0,1-1 16,5 3 8,43-8 0,-45 8 8,-1-2-32,7 10-8,-1-14-16,7 4 0,-1 0 48,34-6 0,-27 8 0,3-2 0,4 0-16,12-3 0,-7-1 16,13 0-24,2-2 24,0 2-40,0 0-136,0 0-112,0 0-64,0 0-56,0 0 112,0-2 296,0 2-192,4 0 88,1 0 80,11 0 64,-10 0-16,18 0 64,-24-2-88,18 2 80,3 0-48,5 0 0,2 0 0,13 2 24,14 0 24,-55-4-80,61 4 120,7 0-72,3-2-8,4 2 24,1-2 8,7 2 16,-83-4-88,85 4 88,4-2-48,2-1-32,5 1 32,3-2 0,4 0 0,-103 0-40,108 0 56,1 0-24,3 0 0,-1 0 40,5 0-32,-2 0-24,-114 0-16,113-3 24,3-1-40,-3 0 8,1 0 32,1 0-8,-3 0 8,-112 4-24,111-4 24,-3-2-24,-1 2-8,-5 0 8,-1 0 0,-4 0 0,-97 4 0,88-4 16,-1 4-24,-10-4 8,-2 4 8,-6 0 40,-6 0 40,-63 0-88,60 0 72,-7 0 40,-6 2-48,-3 0 40,-3 0 48,-6 0-112,-35-2-40,30 4-32,-6 0-16,-3 0-64,-5-2 88,-10 2 96,10-2-64,-16-2-8,0 2 48,4 0-48,0 0 8,-4 0 72,0-2 24,0 2 40,0-2-144,0 2 136,0 0-32,0-2-24,-2 2-32,0-2 32,-4 0-24,6 0-56,-8 0 40,-12 0-64,1 0-152,-5 0-48,-4 0-104,-9 0 88,37 0 240,-67 0-240,-18-4 56,-16 0 120,-9 4 0,1 0 48,5 0 72,104 0-56,-105 2 72,-1 0-40,1 4 32,-2 0 8,1-1-88,-3 3 72,109-8-56,-102 8 40,-7 10-40,5-10 40,3 10 16,-1-12-32,5 9 8,97-15-32,-97 4 80,2 2-88,5 10 32,1-12 24,4 2-48,8 2 40,77-8-40,-71 6 16,2-2-88,8 0 48,2-2 0,7 0 24,3-1 64,49-1-64,-47 2 32,-1-2-48,5 0 0,0 0-24,1 0 32,1 0 40,41 0-32,-40 0 32,-1 0-48,3 0-8,-1-3-24,1 3 24,1-6 16,37 6 8,-42 0-16,-1-4 8,0 4-8,-3 0 8,1-4 0,45 4 8,-48 0 16,3 0 0,-2 0-32,1 0-16,1 0 8,2 0 24,43 0 0,-38 0 48,5 0 24,7 0-56,4 0 24,6 0-16,10 2 16,6-2-40,-5 0 16,3 0-56,0 0-120,2 0-184,0 0-104,0 0-80,0 0 528,0 2-464,0 0 120,6 0 128,-1 0 144,11-2 88,-10 2 24,-6-2-40,20 2 48,-4-1 8,1 1-64,3 0 24,4 0 32,0 0-40,-24-2-8,25 2 56,3 0-56,7 0 0,7 2 0,3 0 8,1 2 16,-46-6-24,47 6 40,-4 0-8,1 0-32,1 0 0,-4 0-8,1 0 72,-42-6-64,39 6 64,5-1 16,3 1 0,6 0-48,3 0 64,5 0-32,-61-6-64,61 2 72,6 0 48,2 0-32,8 0-24,4 0 72,8-2-8,-89 0-128,94 0 144,3 0 48,6 0-88,1-4-64,3-2 40,-1 0-32,-106 6-48,107-4 32,-4-12 32,5 16-64,-7-5 0,3-1 80,-3 0-64,-101 6-16,99-6 8,-5 0 24,-5 2-88,0 0 24,-4 4 56,-4 0-16,-81 0-8,80 0 0,-5 0 56,-4 0-56,-3 2-24,-1 0 96,-6 0-96,-61-2 24,61 4 8,-6 2 56,0 0-64,-5-2 40,-1 4 8,0-3-40,-49-5-8,48 4 24,-3 0-8,2 0-32,-3 0-8,1-2 16,-1 2 16,-44-4-8,43 2 16,1 0-8,3 0-16,0-2-24,1 0 8,-3 0 0,-45 0 24,45 0 8,-3 0 8,1 0-16,-1 0-24,-1-4 8,2 0 40,-43 4-24,40 0 40,-3 0-8,1 0-48,-5 0-16,-1 0 24,-2 0 16,-30 0-8,27 0 48,-1 0 0,0 0-8,-5 0 0,3 0 0,0 0 8,-24 0-48,25 0 24,-1 2 0,0 0-48,-3 0 8,1-2-16,0 2 32,-22-2 0,21 0-8,3 0 48,0 0-24,1 0-32,1 0 40,0 0-24,-26 0 0,25 0 0,1 0 16,2 0-64,-1 0 0,1-4 40,1 0-16,-29 4 24,30-6 0,0 0-24,-1 0-32,1 1 24,-1-1 32,1 0 24,-30 6-24,30-6 8,-1 0 40,-1 2-88,-3 0 24,1 0 32,0 0-24,-26 4 8,27-4 48,1 0 16,0 0-72,-3 0 16,1 0 32,0 4-40,-26 0 0,25-4 40,1 4-24,0 0-40,-3 0 8,1 0 8,2 0 8,-26 0 0,23 0 32,1 0-16,-2 0-16,-1 0 0,1 0-16,2 0 16,-24 0 0,23 0 24,-1 0-24,2 0-8,-1 0-16,1 0-8,-2 0-16,-22 0 48,21 0-16,1-4 16,2 4-32,-2 0 48,-1-4-16,3 4-24,-24 0 24,24 0 24,-3-3-48,3-1-24,-2 0 40,1 0-8,1 0 40,-24 4-24,24-4 32,-1 4-32,1-4-32,0 0 8,-3 4 16,3-4 8,-24 4 0,20 0 32,0-4-40,-3 4-32,-1-4 40,-10 4 0,14 0 24,-20 0-24,6 0 48,10 0-48,-13 0-16,3 0 8,0 0-16,0 0 24,-6 0 0,4 0 24,0 0-16,0 0-8,0 0 0,0 0-8,0 0-16,-4 0 24,4 0 16,0 0-32,0 0-16,0 0 16,0 0 8,0 0 0,-4 0 8,5 0 16,1 0 0,0 0-64,0 2 64,10-2-40,-12 2-32,-4-2 56,20 0 0,-14 0-64,21 0 24,-5 0 48,0 0 8,-1 0-32,-21 0 16,22 0 16,0 0-32,-1 0-40,-1 0 80,0 0 0,0 0 0,-20 0-24,17 0 64,1 0-40,-2 0-24,0 0 48,-10 0-24,9 0 16,-15 0-40,4 0 56,2 0-8,0 0-24,0 0 32,-2 0-24,-4 0 48,0 0-80,4 0 72,-4 0-40,4 0 32,-4 0-32,0 0 40,0 0 8,0 0-80,0 0 56,0 0-8,0 0-64,0 0-72,-2 0 144,0 0-112,-2-4 16,0 4 80,0-4 32,0 4-8,4 0-64,-6-4 48,-2 4-72,-9-4-56,11-2-24,-16 0 8,4-9-32,18 15 128,-21-4-80,-9-2 24,-13-18-8,-9 6 80,-5 1 24,0 1 0,57 16-40,-59-16 48,-1 10-56,-1-16-16,2 16 24,0 1 8,2-13 32,57 18-40,-57-4 24,3-2-24,3 0-24,-4-10 24,3 16-24,1-6 24,51 6 0,-51-6-16,1 0-48,1-9 16,0 11-8,-2-2 24,-1-10-8,52 16 40,-53-4-8,-4-2-40,-2-12 40,1 14 48,-3-1 8,0-13-48,61 18 0,-61-4-80,-8-2 0,0-10-8,-8 12 72,2-2 32,-2 0-32,77 6 16,-81-6-40,-6 0-40,0 3 40,2-1 32,3 4 40,5 0 16,77 0-48,-73 0 32,2 4-8,4 1-24,1 1 0,7 2 48,2-2-64,57-6 16,-53 6-32,-4 0 32,3 2-24,5-2 96,4 0-48,3 0 32,42-6-56,-35 6-24,-1-2-80,6 0 56,3-3-64,3 1 32,1-2 80,23 0 0,-20 0-32,2 0 8,-2 0 96,5 0-48,-1 0-48,0 0-8,16 0 32,-18 0-56,-2-3 0,-1-1 40,-1 0-8,-2 0-88,1 0 0,23 4 112,-24-4-48,2 0-56,5 4 128,-1-4 8,10 4-24,-10 0 64,18 0-72,-4 0 64,-2 0-32,0 0 0,2 0-32,2 0-96,2 0-112,0 0 208,0 0-304,0 0-96,6 0 80,0 2 168,12 0 136,-2 0 176,-16-2-160,20 2 192,3 0-112,9 2-16,17 2-48,18 2-32,12 7 88,-79-15-72,87 6 64,4 0-56,3 2 0,3-2 16,-2-2-16,3-2 40,-98-2-48,97 2 40,-2-2-40,2 0-8,-3 0 16,-1 2 40,4-2 8,-97 0-56,88 0 88,7 0-72,-6 0-16,0 2 32,-2 0-16,-5 0 8,-82-2-24,83 2 32,-2 0-56,-4 0 16,-4 0 48,-6 0-40,-67-2 0,67 2 32,-6 2-16,-1-1-56,-11-1 24,2 2-8,-7 2 32,-44-6-8,39 4 0,-3 0 24,-7 0-24,-5 0-40,-4-2 48,-5 2-32,-15-4 24,4 4 16,2-2 0,-2 0-32,0 0 56,-4-2 72,0 2 40,0-2-152,0 0 216,0 0-8,0 0-72,-2 0-32,-2 0-32,-4 0-64,8 0-8,-19 0 32,-1-6-112,-6 0-120,-5-10-40,-27 0 8,-28-3 80,86 19 152,-107-20-88,-13 0 96,-3 14-8,-1-13 32,4 15 48,-3 0-72,123 4-8,-118-6-8,4 2-8,3 0-24,-1 0 8,3 0 16,1 4 32,108 0-16,-103 0 0,0-4 32,7 4 0,7-4-40,2 4 24,10-4 24,77 4-40,-73 0 16,6-4 24,10 0-64,8 0-24,3-2 40,9 0-16,37 6 24,-30-5 24,6-1 40,7 0-72,11 0 16,0 0 24,0 0-48,6 6 16,-2-6-40,2 2 24,0 0-96,0 0 32,0 0 80,0 4 0,4-4 48,-4 0 24,4 0-16,2 0 24,0-1 72,9-13 32,-15 18-184,6-4 272,14-14-16,-2 12-48,4-12-24,7 12-32,15-21-16,-44 27-136,55-24 104,10-1 16,6-1-72,6-4-64,2 3 16,2 3-24,-81 24 24,81-22 0,1 1 16,3 1-32,4-2-8,-2 0 8,-4-1-32,-83 23 48,87-22-72,-5 0-32,5-1-72,-6-3-40,-6 4-24,-6-1-16,-69 23 256,61-24-224,1 2 48,-9 5 8,-4 1 48,-7 10 8,-9-14 80,-33 20 32,26-4 16,-6-2 0,-15 2 16,11 0 8,-16 4 72,0 0 144,0 0-256,0 0 360,0-4 40,0 4-40,-2-4-96,0 4-48,-2 0-88,4 0-128,-4-3 80,-2 3-32,-11-4-96,1 0-80,-6-2-48,-5 0-120,27 6 296,-38-6-312,-23-16 32,-16 6-40,-16-3 40,-5 1 80,-5 2 8,103 16 192,-109-6-88,9 0 64,1 0-32,3 6-16,-3 0-8,0 4-40,99-4 120,-98 16-88,1-10-48,-2 16-64,5-7 0,3 7-48,2-4 0,89-18 248,-81 24-369,6-5-255,2 1-368,8 2-520,4-2-513,6 5-567,55-25 2592,-54 24-2201,9-4 729,5-13 616,3-1 552,7-2 168,5-8-824,25 4 960,0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8T19:55:22.931"/>
    </inkml:context>
    <inkml:brush xml:id="br0">
      <inkml:brushProperty name="width" value="0.5" units="cm"/>
      <inkml:brushProperty name="height" value="0.5" units="cm"/>
      <inkml:brushProperty name="color" value="#FFFFFF"/>
    </inkml:brush>
  </inkml:definitions>
  <inkml:trace contextRef="#ctx0" brushRef="#br0">1055 452 608,'0'0'0,"0"0"128,0 0-80,0 0-32,0 0 0,0 0 0,0 0-16,0 0 16,0 0-8,0 0-16,0 0-8,0 0 24,0 0-16,0 0 16,0 0-16,0 0 24,0 0-8,0 0 8,0 0-56,0 0 96,0 0-40,0 0 0,0-4 24,0 4 24,0 0 24,0 0-88,0 0 112,0 0 0,0 0 16,0 0-8,0 0-8,0 0-8,0 0-792,0 0 1456,0 0-720,0 0-16,0 0-40,0 0-832,0 0 1672,0 0-856,0 0 0,0 0 0,0 0-8,0 0 0,0 0-664,0 0 1360,0 0-712,0 0 0,0 0 0,0 2 8,0 0 16,0-2 24,0 2-32,0 0 0,0 0 8,0 0 8,0 0 0,0 0 16,0-2 0,0 2 16,-4 0-16,-1 2 8,1 2 16,0 0-16,-1 0 16,5-6-24,-4 6 24,0 0-24,-1 1 24,1 9 0,-5-10 0,0 2-8,9-8-16,-8 16 16,-1-10-16,0 10-8,-4-9 24,2 13 16,-2-12-8,13-8-24,-13 20 32,0-12-24,-22 13 0,22-5 8,-4 0 8,-18 2 0,35-18-24,-13 17 8,-3 1-16,-23 0-8,26 0 0,-22-1 8,22 1 0,13-18 8,-17 16-16,-16 0 0,20 0-8,0-9 8,-5 13 16,5-14-8,13-6 8,-13 16-24,0-12 8,0 0-8,9 0 16,-1 0 24,5-2 0,0-2-16,0 2 32,0 0-8,0 0 8,0-2 0,0 0 16,0 0 8,0 0-56,0-4 40,9 0-8,0-2-8,26-12-16,-27 12-8,36-18 8,-44 24-8,37-19 16,20-9-24,10-9-8,16-3 16,-2 3-8,-7 3 8,-74 34 0,70-30 8,-7 5-24,-6 1 0,-7 2 8,2 5-8,0 1 16,-52 16 0,48-16 8,-2 10-16,-2-15 0,-1 15 0,-6-12-16,3 14 16,-40 4 8,39-6 0,0 0-16,-2-10 0,2 12 8,-4 0-16,0 0 16,-35 4 8,13-4-16,24 1-8,-28-1-8,4 4 0,0 0 24,-4 0 16,-9 0-8,9 0 32,-1 0 8,-8 0 24,9 0 32,-9 0 32,0 0 0,0 0-128,0 0 128,0 0-56,0 0-24,0 0-16,0 0-24,0 0-296,0 0 584,0 0-304,0 0-16,0 0 16,0 0 0,0 0-16,0 0-200,0 0 456,0 0-256,0 0 8,0 2 24,0 2 0,0-4-8,-4 3 32,4-1 0,-5 2 0,1 0 0,0 0 8,-5 0 16,9-4-56,-9 4 48,1 0 0,-1 0-32,0 0 0,0 0 8,7 0-16,2-4-8,-4 4 40,-1 0-8,1-2-16,0 0 0,-1 0-16,1 0 8,4-2-8,-4 2 8,-1 0 0,1 0-16,0 0 8,-1 0 24,5 0-16,0-2-8,0 1 48,0-1 16,0 0-48,0 0 32,0 0-24,0 0-32,0 0 8,0 0-40,0 0-56,0 0 8,0 0-8,0 0-8,0 0 528,0 0-928,9 0 440,-9 0 0,9 0 56,-1 0 48,-8 0-40,9 0 88,0 0-8,-3-3 0,7-1-24,22 0-8,-26 0-16,-9 4-32,39-4 56,-26-2-16,27 0 0,-27 0 0,19 0 24,-23 0 0,-9 6-64,35-4 96,-35 0 24,13 0-24,-4 0 32,-1 0 8,1 4 0,-9 0-136,9-4 120,-9 4 8,9-3-40,-9 3 16,0 0 32,0 0-40,0 0-96,0 0 129,0 0-25,0 0-24,0 0-24,0 0 8,0 0 0,0 0-561,-5 0 1042,1 0-505,-5 0-40,0 0 0,-4 0 0,0 2 24,13-2-24,-13 3 64,-22 3 0,22 2-8,-24 8-24,2-8-24,-8 16 0,43-24-8,-61 25 32,-24 9-8,-5 3-16,3-1 0,11-5-24,10-3 56,66-28-40,-56 24 8,6-5 8,2-1-8,4-2-56,5-8 40,6 12-24,33-20 32,-17 5-16,-23 11-16,32-10-32,-5 0-40,0 2-48,4-2-32,9-6 184,-5 4-232,1 0-33,4-2-23,0 0 24,0 0 32,0 0 48,0-2 184,9 0-104,-9 0 32,9 0 56,-1 0 56,5 0 48,0 0 32,-13 0-120,35 0 144,-22 0 8,29-4-16,-7-2-32,4-10-16,9 12-24,-48 4-64,63-22 56,16 1-32,10-3 0,2 0-24,-10 3-8,-2-1 16,-79 22-8,80-20 16,3-3-16,-7-1 0,-1 2-16,-3-2-8,-3 3 24,-69 21 0,68-20 0,-3 0-8,1 3 16,-7 1-24,-7 10-8,-4-16 32,-48 22-8,32-6-32,3-12 48,0 15 0,-22-3-24,27-10 16,-32 16-32,-8 0 24,13-4 16,-6 4-16,2 0 16,-1 0 40,-8 0 0,9 0 56,-9 0-112,0 0 144,0 0 33,0 0-17,0 0-24,0 0-24,-4 0-24,4 0-88,-5 0 40,1 0-40,0 0-24,-5 0-32,-2 2 40,-2 2 40,13-4-24,-13 6 56,-5 2-8,-21 9-24,4-1 16,-6 2-40,-42 13 56,83-31-56,-98 40 48,-15 3-24,-3 3 8,9-7-32,7-3 16,15-7 32,85-29-48,-79 28 40,12-2-8,1-5-24,3 1 24,2 0-8,4-3-8,57-19-16,-50 20 40,2-2-48,5 0 0,8-3 24,2-9-24,16 12 16,17-18-8,-39 6 24,25 0-40,1 0-16,0 0-8,5-2-40,-1 0-8,9-4 88,-9 2-152,5 0-40,4 0-64,0 0-16,0 0 15,0 0 17,0-2 240,0 2-208,8-1 24,1-1 16,0 0 56,0 0 48,-1 0 64,-8 0 0,13 0 56,1 0 24,25 0 8,-26 0 0,33 0 0,-11-3-16,-35 3-72,43-6 56,9-14-48,20 2-40,20-8 8,15-1 8,4-5-8,-111 32 24,118-31-16,-7 1-8,-4 2-32,-7 3 24,-11 3 24,-8 2-24,-81 20 32,74-17 0,-4-1-16,-3 0-8,3 0 40,-2 1 0,-3-1 0,-65 18-16,63-16 32,-2 10-32,-4-16-16,-7 19 0,-6-13 0,-5 12 0,-39 4 16,13-4 0,31 0-24,-38 0 0,7 0 0,0 4 0,1 0 32,-14 0-8,13-4 32,-5 4 16,-8 0 24,0 0 32,0 0 8,0 0 0,0 0-112,0 0 104,0 0-8,0 0-40,-4 0 8,0 0 8,-5 0 8,9 0-80,-9 2 97,-4 0-33,0 0-24,-24 4-24,2 0-64,-13 14 0,48-20 48,-67 21-24,-47 13-16,-27 7 64,-19 7 24,1-1 0,0 0 0,159-47-48,-155 48 40,5-1-24,4 0 0,4 1 24,-4-5-16,4 2 40,142-45-64,-146 44 40,0 1-24,-6 3-16,10-3 0,13-2 0,9-1 8,120-42-8,-111 39-16,7-1-24,5-3-8,12-1 16,11-5 0,15-5-8,61-24 40,-55 22-32,12-4-64,8-3 8,22-9-9,-5 0-47,5 0-24,13-6 168,-4 4-232,4-2-48,0 0 16,0 0 32,0-2 64,0 0 64,0 0 104,9 2-16,-1-2 56,1 0 88,4 0 56,26 0 8,-4-6 8,-35 6-200,42-16 152,14 10-48,23-19-32,36-7-24,32-9-24,20-7-16,-167 48-8,173-51-8,-1 4-16,-4-3 0,-9 5 8,0-2-8,-9 5 0,-150 42 24,146-41-16,1 1-24,-1 5-8,-5-1 16,-8 3-8,-2-1 8,-131 34 32,133-33-24,-9-1-40,1 3 64,-6 1 8,-1 2 0,-11 5 16,-107 23-24,102-22-16,-6 0-8,-19 4-16,-3 3 24,-15 11 0,2-14 16,-61 18 0,52-4-8,-2-2-24,-11 2 0,-4 0 8,-22 0-16,27 4 16,-40 0 24,8-4-32,3 4-32,-2 0 32,-9 0 24,9 0 48,-9 0 48,0 0-88,0 0 128,0 0 16,0 0-8,0 0-16,0 0-32,0 0-704,0 0 1296,-5 0-624,-3 0-24,-5 0 24,-3 4 24,-23 2-8,22 12-16,17-18-56,-53 16 24,-1 3-32,-42 15 0,-28 11 24,-14 3-8,1 1-8,137-49 0,-133 43 0,2 1-16,3-7 0,12-3 40,0-1 8,-1 1 16,117-34-48,-116 34 73,-8-3-33,4 3-8,-2-3 0,11 1 0,4-3-8,107-29-24,-100 28 40,10-2-24,7-5 8,16 1 0,-3-4-8,70-18-16,-54 18 16,1-11-16,10 13-24,1-16-32,29 2 24,-26 0-16,39-6 48,-4 4-80,-1-2-17,1 0-55,-1-2-56,5 0-24,0 0 0,0 0 232,0 2-232,0-2 64,9 0 80,0 0 80,26-4 72,-22 0 32,-13 4-96,54-16 88,-6 10-8,9-15-64,28-3-16,35-14 16,30-7-48,-150 45 32,164-49 0,4-3-8,-13 5-16,-9 4-8,-11 1 16,-2 3 0,-133 39 16,128-40-32,-3 3 64,3 1-16,1 1-8,-3 1 8,-15 1-48,-111 33 32,107-30-8,-6 4 0,-8 1-16,-1 1 16,-16 6 16,7-1-8,-83 19 0,72-16 0,2 10-16,-15-12-16,-2 14 24,-9-12 16,-7 12-16,-41 4 8,13-3 16,35-3-24,-39 2-24,4 0 24,0 0 16,0 4 32,-13 0-40,9 0 88,-9 0 56,0 0 8,8 0 24,-8 0 16,0 0-8,0 0-184,0 0 176,0 0-7,-4 0-33,-9 0-24,0 0-24,-5 0-88,18 0 0,-39 2-120,4 2-32,-10 2-33,-12 11 57,-41 1 104,-37 10 48,135-28-24,-142 29 48,-9 5 0,5-1-40,0 3 8,0-1-40,0 3 24,146-38 0,-141 37 16,3 3-8,7-5 17,-2-1-1,9-1 16,-4 1 8,128-34-48,-120 30 56,6-1-16,12-1-32,-1-1 16,12-1-24,14-2 24,77-24-24,-74 21 56,16-1-16,1-4-16,13-10-16,9 0 16,22 0 32,13-6-56,-11 4 80,-2-2 32,9 0-8,0-2-8,4 0 8,0 0 0,0 0-104,0 0 112,0 0-32,0 0-48,0 0-72,8 0-40,5-4 16,-13 4 64,11-4-88,33-12 40,-9 10-8,13-18-8,28-5 8,35-15 0,-111 44 56,140-49-48,15-4-8,-5 3 8,-8 3-32,-9 8 24,-9 1 0,-124 38 56,120-37-32,-3-3 32,3 3-24,5 1 0,-1 3 0,2-3-8,-126 36 32,125-31-24,-10-1 24,-4-2-32,-2 5 0,-6-1 32,4 3-24,-107 27 24,100-26 0,-2 0 8,-2 3-48,-20 1 0,3 6 16,-16-2-8,-63 18 32,61-5-8,-13-15-8,-7 16-9,-6-2-7,-22 2 16,27 0 24,-40 4-8,8-4-8,1 4 8,0 0 24,-1 0 8,-8 0 89,7 0 23,-7 0-144,0 0 168,0 0 16,0 0-40,0 0-32,0 0-16,0 0-56,0 0-784,0 0 1536,-7 0-784,-6 0-16,0 0 24,-22 0-16,18 6 48,17-6-48,-52 16 8,1 2-32,-40 7 0,-38 13-16,-30 5 56,-13 4 16,172-47-32,-164 44 40,18-7-32,13-3-24,9-5 8,-7 1-8,7 0-24,124-30 40,-129 29-48,1-1 8,-1-2 0,16-1 40,2 1 8,8-4 0,103-22-8,-96 19 24,3 1-24,5-12 0,8 10 8,14-12 24,7-1-16,59-5-16,-48 6 32,9 0-16,26-2-40,-20 0 8,29-2-32,0 2-56,4-4 104,-5 2-192,1-2-144,4 2-129,0 0-15,0 0 64,0 0 120,0-2 296,0 2-104,13-2 88,20 0 72,-20 0 40,44 0-16,-9-4-8,-48 4-72,54-6 64,20-14-48,42-1-16,30-11 0,22-3 16,8-7 16,-176 42-32,181-41 40,-4-1-16,-18 1-24,0 1 0,-13 5-8,0-5 0,-146 40 8,142-37 16,4-5-16,0 5 0,0 1 0,-11 3-32,-15-1 8,-120 34 24,120-31-8,-5 3 0,-14 1 32,-3 1 8,-15 4 0,-7 4 24,-76 18-56,70-17 56,-11 11-24,-7-14-16,-13 16-24,-6 0 8,-24 0 0,-9 4 0,13-4 0,0 4-24,-5 0-8,-8 0 8,0 0 32,0 0 32,0 0-40,9 0 64,-9 0-8,0 0 8,0 0-8,0 0 16,-4 2 56,4-2-128,-9 2 136,-4 4 0,-28 2-7,1 12-57,-12-2-16,-42 13-24,94-31-32,-133 45 64,-26 7 0,-13 1-16,4-2 8,13-3-16,9-5 8,146-43-48,-144 40 32,3-1 8,8-1-24,-9-3 32,13 3 0,9-1-8,120-37-40,-126 36 48,6-1-32,5 1-8,3-1 8,-1-1 0,15-5 0,98-29-16,-94 30 24,11-3 0,7-1-24,6 0 0,1-5 8,18-5-8,51-16 0,-52 16-24,17-8-24,18 8-32,-16-12-32,29 2-56,-1-3-64,5-3 232,-4 4-224,0-2-9,4 0 33,0 0 64,0-2 32,0 2 80,0-2 24,0 2 8,8 0 48,1-2 64,24 0-16,-20 0 32,44-4 8,-57 4-144,48-4 80,6-11-15,38-1-33,36-12 0,31-5 40,22-9-40,-181 42-32,190-41 0,-7-3-16,-2 1-32,-4-2 32,-1 1-8,1 1 24,-177 43 0,172-40-32,9 1-24,-13 1 31,8 1-15,-8-1 32,2 1-16,-170 37 24,164-36-40,4-1 0,-9 5 0,-4-1-8,-1 3 24,-5 3 16,-149 27 8,141-28-8,-8 2 16,-8 3 0,-10 1-8,-6 4-8,2-2 16,-111 20-8,94-15 16,-2 9-40,-12-14 24,-10 16 16,-11-2-24,-11 2 24,-48 4-16,39-4 16,-26 0-48,22 4 24,-26 0 24,-9 0 80,0 0-96,0 0 169,6 0 71,-6 0 96,0 0 48,0 0-8,0 0-56,0 0-320,0 0 256,0 0-96,-2 0-24,-11 0-56,-4 0-64,-31 4-40,48-4 24,-48 16-56,-20 0-16,-65 11 24,-61 17 48,-35 5 56,2 0 40,227-49-96,-211 48 120,13-9-48,-5 3-72,15-1 24,-6 3 16,0 1 0,194-45-40,-198 43 72,10-1-40,-14-1-32,8 5 40,-13-1-16,10 0 24,197-45-48,-198 44 48,8 1-32,14-1 0,-1-3-8,9 0-40,168-41 32,-159 38-24,13-1-24,22-1-24,0-1 56,19-3-24,2-4 48,18-5-16,85-23 8,-74 20-16,13-4-16,16-8-32,5 0 0,27 7-56,13-15 120,-13 2-144,4 0-80,5-2-112,4 2 8,0-2 24,9 0 64,-9 0 240,8 0-160,1 2 104,0-2 72,0 2 72,26-2 80,-22 0 8,-13 0-176,58 0 136,3-4 0,11-2-72,59-19-16,48-3-16,37-5 8,-216 33-40,237-38 48,-5-3-32,-8 3-16,-15 1-24,12 3 8,3-1-16,-224 35 32,227-34-24,6 1 0,-6-5-40,10 1 8,-10-1-24,11 1 32,-238 37 48,226-44-48,12 5 40,0-3-8,2 3-32,1-1 32,-1 1-24,-240 39 40,238-40-8,-3 1 8,-10 0-32,-7 1 16,-7 3 48,-8 3-16,-203 32-16,185-34 8,-1 3 24,-12 3-64,-9-1 40,-17 5 16,-8 4 16,-138 20-40,122-20 48,-7 15-8,-8-19-16,-15 20-24,-12-12 16,-14 16-16,-66 0 0,48-6 0,-7 6 0,-28-4-48,26 4-16,-30 0 8,0 0 0,-9 0 56,0 2-40,0-2 56,0 2 24,0-2 64,0 0 96,0 0 32,0 0-232,0 0 232,-4 0 8,-1 2-88,-12 0-96,-31 4-40,-2 14-64,50-20 48,-79 18-48,-84 19 24,-68 16 48,-38 5 24,3 1 0,9-8 32,257-51-80,-233 47 16,13-3 16,6 1-16,-10-5-16,8 5 24,-2-4 24,218-41-48,-225 48 64,-2-1 0,3-1 0,4 3-32,2-4-8,6-1 8,212-44-32,-207 39 48,15 3 0,3-3-16,3 0-16,10 1 0,-1-1 8,177-39-24,-155 38 24,5-5-8,13 1-8,8-6-24,5 1 0,10-3 24,114-26-8,-98 25 0,11-3 0,15 0-32,11-6-56,15-8-16,7 7-32,39-15 136,-13 6-168,-4 0-32,4 0-48,8 0-32,5-4 16,0 0 24,0-2 240,0 2-168,9 0 64,0 2 56,-1 0 48,1 2 40,26-2 48,-35-4-88,13 2 112,41 0-8,-1-2-48,19 0-16,59-22-40,54-8 0,-185 30 0,227-41-8,25-8-24,17-7-24,-8-1-24,-6 0 8,-2 0 24,-253 57 48,240-50-32,6-3 24,-2 2-24,16-2-8,-3 1 0,7-5-8,-264 57 48,275-55-32,-5-2 16,-4-1 8,2 5 8,2 0 32,-8-1 40,-262 54-72,272-51 56,-10 4 8,0-1-56,-12 3-24,-10 6 24,-11-1 24,-229 40-32,216-37 72,-2 3-24,-7-5 16,0 5 0,-20-1 32,7 5 32,-194 30-128,177-30 112,-9 7-16,-18-1-16,-8 6-16,-14-1 8,-14 13 8,-114 6-80,98-22 64,-20 18 0,-23-2-56,-7 0 0,-13 0 8,-22 2-16,-13 4 0,13-4 16,-4 4-24,-1 0 48,-8 0 72,0 0 144,0 0 88,0 0-344,0 0 344,-4 0-80,0 0-112,-1 0-104,1 2-40,-9 0-88,13-2 80,-44 4-136,-4 2-48,-15 12 0,-68 6 56,-78 13 40,-46 8 40,255-45 48,-270 52-40,12-3-32,21-3-40,14-1 40,12-2 32,4-1 48,207-42-8,-210 43 48,3 1-48,-4 1-24,4-4-24,-7 7 16,-2-3 8,216-45 24,-220 45-16,11-1-16,6-1-8,13-3 24,18-1-40,13-1 32,159-38 24,-150 33-16,12-1 0,5-3-16,22-7 24,7 2 0,10-6-32,94-18 40,-79 17 8,12-9-32,14 12 16,10-16 8,32 2-16,-7-2 16,18-4 0,-8 2-80,3 0-120,5-2-144,0 0-72,0 0 16,0 0 112,0 0 288,9 0-128,0 2 104,4 0 64,20-2 72,-20 0-8,43 0 24,-56 0-128,48-6 96,11 0-64,24-14-16,50-2 0,35-5 24,22-5-16,-190 32-24,191-33 48,3-3-48,-4 3 0,0-3 0,-9 2 32,-5 5 8,-176 29-40,170-30 32,11 1-24,0-1-8,0 2 16,-4 3 8,-14-3 32,-163 28-56,164-25 40,-5-1-32,-9 0-32,1 3 24,-18 1 0,-5 2 24,-128 20-24,122-18 40,-10 3-16,-6 9 32,-10-12-24,-2 12 16,-20 0-24,-74 6-24,72-6 16,-11 0 8,-13 2-16,-15 0 8,-20 0-8,0 4-8,-13 0 0,13 0 16,0 0 16,-13 0 72,0 0 112,0 0 88,0 0 80,0 0-384,0 0 376,0 0-96,0 0-80,0 0-104,0 0-72,-13 0-56,13 0 32,-39 2-112,-3 4-48,-14 12 16,-51 4 64,-57 9 40,-30 11 32,194-42 8,-198 43 16,8 1-80,14-7 24,12 3 56,5-7-48,9 3 40,150-36-8,-151 33-32,10 3-32,-6-3 40,6 7-24,-5-7 48,13 1-40,133-34 40,-127 29-80,16-3 8,13 0-48,2-5 72,15 3-24,7-6 0,74-18 72,-63 18-96,11-11-40,13 9 24,21-12-24,-15 2 0,29-4-56,4-2 192,-4 4-248,-1-2-88,5 0-32,0-2 7,0 2 81,0 0 112,0-2 168,0 2-64,9 0 120,24 0 56,-20-2 40,43 0-8,-8-4-15,-48 4-129,55-4 104,23-14-48,47-2-16,43-9-16,39-5-16,2-3 48,-209 37-56,207-38 32,-17 1-8,-9 3 0,-9 1-56,-4-1 32,4-3-16,-172 37 16,168-32 16,-5 1 16,5-1 24,-13 2 40,15-1-56,-6 1 0,-164 30-40,152-27 56,-6-1-24,-8-2 40,-6 7 8,-7-3 8,-18 4 16,-107 22-104,95-17 120,-18-1-40,-12 14-8,-8-16 24,-16 16 0,-6-2 24,-35 6-120,13-6 160,0 2 24,0 4 56,-4-3 80,-9 3 80,0 0 24,0 0-424,0 0 440,0 0-56,0 0-48,0 0-71,0 0-113,0 0-1729,0-4 3242,-4 4-1729,-14 0-192,-25 0-73,-3 0 1,-15 0 104,-37 5 128,98-5 96,-164 20-16,-60 2-16,-25 4-56,-10 1 32,19-1 24,11 1 16,229-27 16,-216 26 24,3 2-48,1-3-16,-8-1 24,-2 4 0,6-7 40,216-21-24,-231 24 24,-3 2-32,8-3-16,-12 1 0,14 2 8,224-26 16,-218 23-16,6 1 40,14-2-24,10-1-16,20-1 56,1-4-8,167-16-32,-151 8 48,20 8-16,3-10-56,17-2-32,12 1 32,8 1-16,91-6 40,-76 2-16,6 0 8,9-2-40,15 0 40,7 0 16,26 0 24,13 0-32,-18 0 64,5 0-8,4 0-72,5 0-24,4 0-64,0 0-80,0 0 184,0 0-232,0-4-48,0 4-24,9 0 32,-1 0 64,6-6 72,-14 6 136,39-5-64,-4-13 32,10 2-24,12-2 32,24-9 0,37-11-8,-118 38 32,128-43-8,1-1-32,-5 5 8,-6 3-16,-7 5 40,-9-1-8,-102 32 16,92-27-40,-7-1 48,-2 4-56,-7 1 16,-6 1 56,-7 0-24,-63 22 0,61-20 24,-4 3-32,-11 1-16,-3 0 8,-4 10 24,-25-14 104,-14 20-112,34 0 104,-27-5 64,2 1 0,-1 0-16,1 4 56,-9 0-24,0 0-184,9-4 240,-9 4 8,0 0-48,0 0-24,-5 0-32,-3 0-104,8 0-40,-13 0 8,-3 0-96,-23 0-96,22 0 0,-31 0 16,0 0 64,48 0 104,-55 2-16,-32 6 56,-28 13-32,-18-3 8,-9 4-40,0 1 24,142-23 0,-142 22 32,3 2 0,6-2-8,9-3-40,-5 1 8,5 0 0,124-20 8,-131 19 16,15-3 0,10-8-8,5 10-8,12-12-8,4 2 32,85-8-24,-78 15 32,10-13-24,3 2 0,3-2 0,12 0-8,7 0 40,43-2-40,-39 0 40,21 0-8,-21 0 16,28 0-24,-2 0 16,0-4-16,13 4-24,-5 0 24,1 0-48,0 0-48,-1 0-88,5 0-64,0 0-40,0 0 264,0 0-328,9-4 8,4 4 48,0-4 64,24-1 120,-2-1 32,-35 6 56,44-18-32,8 12-8,11-22-32,29 1 24,6-3 0,9 2 32,-107 28 16,104-27 0,-5 3-8,-10 2-16,-6 5-40,-11-1 32,-3 2 0,-69 16 32,70-16-24,-7 10 56,-2-15-48,-6 15 32,-7-12 0,0 12-24,-48 6 8,35-16 32,-3 12-32,-18-1 8,25-1 16,-31 0 32,1 2 56,-9 4-112,9-4 144,0 4 48,-1-4-8,-8 4 16,0 0 16,0 0 16,0 0-232,0 0 256,0 0-16,0 0-8,0 0-64,-4 0-32,-5 0-32,9 0-104,-13 0 0,-4 0-80,-22 0-64,6 2-32,-15 4 64,-22 12 72,70-18 40,-107 19 24,-34 9 32,-19 1 8,1 5-24,5-2 8,3-1-24,151-31-24,-142 32 0,1 1-8,-3-1 24,6 3 0,5-5 56,1-2-40,132-28-32,-125 27 16,-3-1 16,6-3-64,10 1 24,6-2 24,1-4-40,105-18 24,-89 17 24,19-9-40,7 12-16,15-16 8,13 2 0,22 0 40,13-6-16,-18 2-24,7 0 0,7 0-88,0-2-40,-1 0-32,5 0-104,0 0 288,0 2-328,0 0-40,0 0 0,0-2 112,0 0 144,13 0 104,-13 0 8,11 0 96,33-4 16,-5-2-24,9-10-24,6 10-56,25-20 0,-79 26-8,116-27 0,25-7-8,1 1-8,-5 1-16,-10 3-8,-12 3 16,-115 26 24,98-22-16,-6-1 8,-7 1 0,2 0 24,-11 0 16,3 3-24,-79 19-8,72-20 40,-2 4-32,-12 0 0,-10 10 24,0-11 8,-13 11 64,-35 6-104,13-16 128,20 12 16,-24 0 56,-1 4 48,1 0 16,-9 0 88,0 0-352,9 0 328,-9-4 0,0 4 8,0-4-40,0 4-32,0 0-72,0 0-192,-9 0 104,-4-4-128,-22 4-88,20 0-48,-37 0 8,4 0 72,48 0 80,-59 4-48,-41 4 48,-42 16 32,-30-1-8,-22 9 24,-11 4 48,205-36-96,-212 37 24,5 1 0,2 3-40,-2-4-16,-4 5 40,-3-1-16,214-41 8,-220 46 0,0-1-32,2 4-24,-3-3 0,10 1 0,-7-1 24,218-46 32,-207 47-24,0-6 0,11 3-8,10-5 16,10 3 0,17-3 0,159-39 16,-160 38-8,14-5-8,5 1 0,10-3 24,15-1 16,23-5-24,93-25 0,-88 26 0,21-8-32,10 0-8,9-12-8,11 11-32,24-13-64,13-4 144,-17 8-256,3-2-40,10-2-40,0-2 16,4 0 32,0 0 40,0-2 248,0 4-176,8 0 48,6 0 104,-6 0 48,5 0 64,20-2 48,-33-2-136,13 2 144,44 0-16,-9-2-24,6 0-40,38-6-16,36-22-8,-128 28-40,160-28 0,34-9-8,13-7-24,-7-1 24,-6 2-24,-4-1 0,-190 44 32,185-41-56,5-3-32,-16 1 24,7 0 0,-4-3 56,4 5 8,-181 41 0,181-42 8,-5 3-40,-8 1 0,-13 1 0,0-1 0,-5 3 16,-150 35 16,142-36-32,-5 5-8,-17 1 24,-11 3 8,-6 5 8,-14 0 24,-89 22-24,78-16-16,-8 1 8,-20 9 8,-6 0-24,-9 0 16,-22 0 0,-13 6 8,33-4-24,-33 4-24,8 0 32,-8 0 72,0 0 32,9 0 104,-9 0-192,0 0 224,0 0 0,0 0-8,0 0-64,0 0-40,-4 0-40,4 0-72,-13 0 16,-20 6-40,-6 10-40,-14 0 8,-36 9 40,-61 17 48,150-42-32,-186 51 72,-16 4-8,-6-2 0,12-1 0,2-5-48,13-2 0,181-45-16,-181 44 56,5 1-64,-5-1 0,9-1 32,6 2-24,2 1 56,164-46-56,-163 41 80,8-1-48,5-1 24,6-1-24,15-3-16,18 1 8,111-36-24,-107 33 0,11-7-40,11 2-8,7-5 8,6-3 24,11 2-16,61-22 32,-48 19-40,11-13-48,24 14-48,-22-16 0,30 2-48,1 0 0,4-6 184,0 6-184,0-2-8,0 0 40,0-2 72,0 2 24,9-1 64,-9-3-8,8 4 48,6 0 16,20 0 40,-23-2 8,46 0 24,-57-2-136,52 0 120,7 0-32,33-6-24,36-19-56,27 1-32,17-6 0,-172 30 24,181-33-16,0-3 8,0-3-24,-13 1-8,-7-1 24,3 1 16,-164 38 0,159-39 16,9-2 8,-5 1-40,5 1-40,-9-3 16,9 1 24,-168 41 16,164-38-40,-1-1 24,-8 1 0,-13 5-40,-11-1 48,-3 3-8,-128 31 16,107-28-16,-5 2 24,-10 5-48,-7 3 16,-15 0 8,-9 12-24,-61 6 40,50-17 0,-6 13 0,-31-2-24,26 2-8,-39 0 32,9 0 16,-9 4-16,0 0 40,0 0 72,6 0 8,-6 0 56,0 0 16,0 0-32,0 0-160,0 0 104,0 0-24,0 2-96,-11 0-72,-24 4-8,-13 11-32,48-17 128,-61 16-104,-59 16 80,-60 15 56,-38 8 16,-7 5 24,7-5-16,218-55-56,-216 53 32,9-4 32,9 3-40,6-3 0,-7 4 24,5-1-88,194-52 40,-202 53 8,14-2 0,-6-1 0,13-1 72,-4-2 16,13-1 8,172-46-104,-164 43 56,14 0-16,17-1-56,0-3 0,11-5 8,6-1-32,116-33 40,-94 28-40,12 0-16,14-7-24,11 1-24,14-6 0,10-10-40,33-6 144,-9 16-232,1-15-40,3 3-88,5-2-16,0 0 72,9 0 104,-9-2 200,9 2-72,4 0 128,24 0 72,-28 0 24,30-2 16,0 0-24,-39 0-144,55 0 152,14-16-48,64-9-56,57-15-24,45-13-64,20-6 32,-255 59 8,253-59-32,-11 1-8,-28 5 0,-3 4-24,-17 0 16,0 3 40,-194 46 8,192-45 16,7-1-8,-10 1-32,10-2 0,-10 1-24,8-3 8,-197 49 40,189-43-8,5-1-40,-13 1 0,0-1-8,-4 3 0,-14 1 16,-163 40 40,164-37-24,-23-1 0,1 5 8,-9-1-8,-4 7 32,-18 1-8,-111 26 0,105-24 24,-25 1 0,-6 3-40,-10 0 16,-8 14 0,-8-9-8,-48 15 8,13 0 24,24-6 40,-28 2 8,-9 0 64,0 4 104,0 0 24,0 0-264,0 0 272,0 0-8,0 0-80,0 0-88,-4 2-24,-1 0-104,5-2 32,-15 4-96,-28 2-56,-1 11 8,-21 1 24,-60 14 80,-69 15 56,194-47-16,-235 59 40,-18 2 8,2-1 8,24-5-8,7 0-8,4-2 16,216-53-56,-204 54 48,-8 1 8,1-2-8,1 0-8,-5 3-8,3-3-24,212-53-8,-207 53 40,2 0-24,-2-1-24,4 1 40,16 0-16,-3-1 48,190-52-64,-181 47 64,0-2-48,13 1-8,9-1-24,4 0 16,9 1 24,146-46-24,-141 39 24,16-1-8,-1-9-32,28 1 0,13-6 8,15-1 32,70-23-24,-61 16 16,20 0-32,1-10-56,27 0-24,-4 0-24,4-2-56,13-4 176,-5 2-248,5 0-88,0 0-40,0-2 16,9 2 104,0-2 136,-9 0 120,9 1 24,-1-1 88,27 0 64,-22 0-8,42 0-16,-3-5-24,-52 5-128,74-22 80,59-6-48,63-15-40,38-10-32,18-9 16,-5 5-24,-247 57 48,240-59-40,-7 0-16,-11 6-16,3 1 16,-1 1-8,3-4 24,-227 55 40,238-54-56,6-5 16,2 6 0,7-4-16,2 1 8,-6-1-8,-249 57 56,248-59-48,-10 6-16,2-2 8,-7 5 32,-9 1-16,-6 2 32,-218 47 8,212-46-8,-5 5-16,-6 3 16,-16 3-8,5 3 8,-23 3 8,-167 29 0,164-28 8,-18 2-16,-13 3-24,-9 1 16,-6 6 0,-20 0 8,-98 16 8,81-4 40,-7-11-40,-22 15-16,-15-4 16,-2 0-56,-22 4 32,-13 0 24,13 0-40,0 0-16,-4 0 16,0 2 32,-9 0 72,0 0 56,0-2-120,0 2 192,-5 0 16,1-2 8,0 2 8,-5 0-64,-26 5-56,35-7-104,-44 20 56,-14 0-40,-75 19-8,-83 21 72,-37 11 16,-15 0 16,268-71-112,-253 65 136,2-6-48,16 0-8,1 0-24,8 2 8,-8-1 0,234-60-64,-235 63 80,-11-2 8,-3 4-24,-10 0 48,-12 6-8,5-4 24,266-67-128,-270 67 112,6-3-32,11-3-24,3 4-24,19-2 32,6-2-8,225-61-56,-213 59 56,14-7-8,5-1-8,22-6 16,4-1-8,26-7 0,142-37-48,-124 36 32,19-9-32,25-3-16,14-6 32,21-12-40,27 0 8,18-6 16,-17 5-48,4-3-88,13 0-48,0-2-40,0 0-8,8 0 32,-8 0 200,9 0-128,0 0 88,4 0 144,0 0 80,0 0 72,33 0 16,-46 0-272,48-5 168,13-15-64,33-2-64,69-17-8,66-17-32,33-7 8,-262 63-8,270-61-8,-15 2-48,-11 4 40,-6 3-16,-7-1 0,15 0 8,-246 53 24,236-53-48,10-5-32,7 9-16,-5-6 32,12 1-24,-3-1 32,-257 55 56,264-53-40,-11 2-40,0-1 40,2 3 0,2 0-16,-6-1 24,-251 50 32,244-49-16,2 2-24,-19 1 24,-3 5 24,-10-1-16,-11 3 16,-203 39-8,189-36-8,-3 3 0,-18 1 0,-1 5 32,-21 1 0,-8 4 24,-138 22-48,124-23 56,-8 5-56,-7-2 24,-20 14-16,-6-11-16,-20 13 32,-63 4-24,35-6 0,0 2-32,-26 0 8,-1 4 16,-8 0 40,0 0 56,0 0-88,0 0 160,0 0 56,0 0 48,0 0 8,0 0-56,-4 0-40,4 0-176,-4 2 64,-10 0-168,-29 4-32,-9 9-48,-20 1 48,-88 18 88,160-34 48,-246 51 8,-50 14 0,3 0-16,10-6 24,17-1 8,266-58-24,-264 55 24,16 0 48,-7-2-40,-2 5 16,-5-3 24,-6 2-16,268-57-56,-271 55 88,1 5 0,-2-3-48,6 0 0,-9-2-8,7 0 32,268-55-64,-266 54 80,13 3 16,2-2-40,16-2-8,6-1-7,13-7-17,216-45-24,-192 44 24,3-3-8,12-5-24,14 1-16,12-5 24,9 1 8,142-33-8,-124 28 64,6-3 8,16-7-32,13-2 0,14-8-16,14 8 40,61-16-64,-37 2 96,2 4-16,27-5-40,-1 1-8,5-2-8,-1 0-24,5 0 0,0 0-72,0 0-112,0 0-48,9 0-33,-9 0 57,0 0 208,9-3-96,-1 3 64,32-6 32,-3-14-8,19 2-8,27-8-16,-83 26 32,151-47-40,58-20 0,37-8-24,-6 2-8,6 2 24,-23 6-8,-223 65 56,211-63-48,5 0 8,-7 1-40,7 5 0,0 0 16,-7-2-8,-209 59 72,207-55-64,1-3 32,-17 7-32,8 0 0,-14 3 24,-8 1 8,-177 47 32,181-47-16,-18 3-8,1 1 0,-18 7-16,-5 1-8,-8 3 48,-133 32 0,129-27-40,-20 1 16,-7 4 24,-23 5 0,-12-1 32,-10 14 8,-57 4-40,37-16 16,-2 16 0,-35 0-32,13-4 8,-4 4 64,-9 0 56,0 0-112,0 0 216,0 0 56,0 0 16,0 0-24,0 0-56,0 0-48,0 0-1568,-4 0 2905,-1 0-1473,-8 2-113,-28 2-71,-7 2 16,-22 14 32,70-20 112,-137 27-56,-81 15 96,-46 9-24,-11 6 8,9-1 24,16-3-16,250-53-32,-227 47 64,-2 4 8,0-3-32,2 3 16,-15-2-40,2 3 40,240-52-56,-255 51 81,-2 2-33,4-1 0,-6 3-32,6-6-8,11 4 24,242-53-32,-244 58 72,11-7-24,6 0-8,11-3-16,13-5 8,16-2 24,187-41-56,-186 38 32,14-3 24,9-1-48,8 2-16,26-5 24,7-5-32,122-26 16,-107 23 40,18-5 0,6-2-32,20-10 24,6 10-16,18-12 16,39-4-32,-13 6 48,-4-3 8,8-1-56,5 0-8,-1-2-56,5 0-96,0 0 160,0 0-208,9 0-96,0 0-17,-9 0 41,8 0 120,1 0 104,-9 0 56,13-4 48,35 1 24,-4-13-40,15 10-24,41-30-8,55-7-24,-155 43 24,196-57-8,20-6-8,-5 7-32,-10 3-8,-12 4 8,-8 1-8,-181 48 56,177-45-40,-9-2-48,8 1 24,-8-3-24,9 2 40,-5 5 32,-172 42 16,172-41-56,-2-1 40,7 1-72,-14 1 24,-4 1 16,1 3-24,-160 36 72,159-33-24,-9 1-32,-4 1 8,-6 3 16,-20 4-8,-9-1 24,-111 25 16,107-20 0,-7-2-32,-15 5 8,2 1-16,-19 10 32,-7-14-16,-61 20 24,52-4-24,-11 0-8,-6 0-40,-26 0 16,4 4-8,0 0 56,-13 0 8,9 0 24,-9 0 24,0 0 80,0 0 0,0 0 72,0 0 32,0 0-232,0 0 176,0 0-40,0 0-144,-13 2-80,-31 4-32,-2 12-8,46-18 128,-65 18-48,-68 17 24,-61 17 48,-35 7 24,-6-2 16,10-2-8,225-55-56,-209 50 48,6 1-32,5-2-40,4 2 16,-2-3 16,-3 3-8,199-51 0,-198 49 16,4 5-24,-2-3-24,-3-2 24,-4 5 16,14-9 8,189-45-16,-181 41 32,9 3-24,4-5-16,9 1-16,8-3 0,23-3-16,128-34 40,-116 33-48,18-5 0,6 0-32,16-7 16,11-1 0,12-12-24,53-8 88,-37 18-136,24-14-104,9 2-152,0-5-136,4 3-40,0-2 104,0-2 464,8 4-280,1-2 184,24 0 136,-25 0 104,27 0 24,-22 0 40,-13-2-208,61 0 192,-6 0-24,28-4-48,54-23-48,61-7 8,38-11-32,-236 45-48,255-52 32,-7-1-8,-19 0-32,-6 6 24,-12-1-8,5 1 24,-216 47-32,214-48 32,-3-1-32,14-2 8,-12 2-16,3-7 16,11 5 0,-227 51-8,229-51 0,-5 3-16,3-1-24,-7 0 0,-2-5-8,2 5 16,-220 49 32,216-47-32,-11 3 8,-6 1 8,-5 1 16,-5 1 8,-8 2-32,-181 39 24,168-38-16,-5 7 0,-12-1-32,-9 8 48,-14 1 0,-17 5-16,-111 18 16,96-16 16,-15 10-40,-11-12-8,-16 18 8,-6-6-8,-13 3-8,-35 3 40,9 0-56,0 0-16,-1 0 16,-8 0 24,0 0 80,0 0 56,0 0-104,0 0 136,0 1 16,0 1 8,0 0 16,-4 0-48,-9 4-8,13-6-120,-44 18 72,-4 0-64,-32 7-8,-84 23 40,-69 19 0,-29 8 32,262-75-72,-261 75 72,19-10-32,21-6-8,12-4 16,-2 5 0,-1-3 0,212-57-48,-213 59 40,-12-2-8,3 2 8,-3 3 8,-4-1-8,3 0 24,226-61-64,-221 57 40,-1-4 8,2-1-16,8 1 32,7-2-24,3 1-8,202-52-32,-194 49 48,8-2-48,5 3 48,5-7 0,17-2-8,4-3 16,155-38-56,-133 35 16,4-3 8,14 0-8,10-9 0,11 1 8,14-6 16,80-18-40,-70 15 16,18-9-8,15 2-8,19 0 8,5-2-8,4-4-8,9-2 8,-4 2-80,0 0-120,4 0-80,0-2-32,8 0 16,1 0 144,-9 0 152,9 0-16,0 0 96,23 0 88,-19 0 32,48-4-56,0-2-32,-61 6-112,90-26 64,65-7-56,47-14-8,38-11-24,11-3 8,6-2-16,-257 63 32,246-63-32,-1 4-32,-12 1 16,2 5-16,7-6 8,7 4 0,-249 55 56,253-59-40,15-1-48,6-1 24,5-4 0,5-2-32,1 0 40,-285 67 56,288-69-56,0 6-24,-5-4 56,10 4-32,5-3 32,-10 3-8,-288 63 32,288-59-8,-5-2-16,-15 4 24,-2 1 56,-9 3-40,-6 6 32,-251 47-48,236-44 64,-7 1-56,-3 2 24,-14 1 32,-5 9-32,-13-3 24,-194 34-56,174-26 32,-10-1-56,-5 3 8,-13 0 32,-7 5 16,-139 19-32,120-18 72,-8 12-16,-12-14-40,-15 16-8,-7-2-8,-23 2-8,-55 4 8,35-3-16,-22 3-16,22 0-24,-35 0-8,0 0 40,0 0 88,0 0-64,0 2 120,0-1 72,0 1 24,-5-2 0,1 2 16,0 0-96,4-2-136,-18 4 56,-30 4-96,-6 14-88,-68 6 32,-83 21 104,-81 14 40,286-63-48,-314 69 56,18-4 40,25-8-104,12 1-8,10-3 8,-3-2 8,252-53 0,-251 61 16,-6-2 0,-7 3-24,-2-3-16,-4 2 48,1 0 0,269-61-24,-270 61 88,0-3 24,4-1-40,2 4-16,2-2 8,12 0-24,250-59-40,-244 60 48,-3-3 8,12-4-16,1-2-8,8 3 40,10-5 0,216-49-72,-203 47 72,3-1 16,19-7-48,0 1 16,17-3-24,18 1 16,146-38-48,-137 33 24,17 3 0,2-9 8,16-3-48,12 0 24,12-9 0,78-15-8,-66 8 0,21 10-8,27-14-8,1 2-40,8-2 0,5-2-8,4-2 64,-5 2-120,5 0-32,0 0-88,0-2-24,0 0 48,9 0 80,-9 0 136,9 2 16,4-2 104,22 0 24,-3 0 0,21-6-80,17-14-32,-70 20-32,133-28-8,76-19-16,46-14-32,33-8 0,4 4-8,-15 2 0,-277 63 64,270-60-64,-13 3 16,11 4-40,-6-6-8,17 3 32,4-3-24,-283 59 88,295-59-40,10-6-8,13 2-16,5-6-16,8 6 24,-2-2 16,-329 65 40,327-64 16,9-3 8,-13 6-8,8 0 8,0 2 0,-4 0 24,-327 59-48,323-60 8,-13 3 24,-9 4-8,-5 0 8,-6 3 64,-7 5 0,-283 45-96,279-45 128,-8 7-24,-12-3 24,-15 5-16,-6-1 8,-24 5 0,-214 32-120,207-31 104,-9 1 16,-17 0-8,-9 7 24,-17 1 8,-13 4-8,-142 18-136,141-16 88,-12 10 1,-18-11-41,-19 17-48,-16-6 32,-15 2-24,-61 4-8,52 0 0,-19 0-56,-20 0-25,22 0-15,-35 0 8,0 0 80,0 0 8,0 0 32,0 0 40,0 0 24,-4 0 33,-1 0 7,-3 0 8,8 0-144,-9 2 96,-9 0-80,-36 4-104,-11 13-56,-64 7 56,-96 19 56,225-45 32,-292 58-32,-26 5 8,26-8-48,22-4-9,6-5 49,15 1 8,249-47 24,-255 47-40,-6 7-16,-10-3 8,-16 6-32,5-3 40,3 3 8,279-57 32,-288 57-16,1 2 32,3 0-16,-10 1 8,6-1 0,-4 2 0,292-61-8,-283 55 8,-1 0 0,16-1-16,11-5-8,11 0 32,15 1 0,231-50-16,-229 47 64,11-2-32,6-5-16,5-1 16,9-1-16,10-3 8,188-35-24,-181 32 72,22-3-48,9 1-8,12 0 8,3-5-8,15 1 41,120-26-57,-111 18 24,20 1-24,10-11-32,7 14 0,24-16 40,2 10 0,48-16-8,-40 2 32,32 4-72,-5-2-49,2-2-31,6 0-56,5-2-56,0 0 232,0 0-296,0 0-32,0 0-8,7 0 144,2 1 144,4 1 112,-13-2-64,39 2 144,-4-2-24,17 0-72,11-4-8,53-15-40,78-11-16,-194 30 16,242-43-8,28-9-16,1-1-24,-3 2 0,-15 4 0,4-3 8,-257 50 40,251-45-40,1-5-16,3 3 40,11-6 8,5 0 32,6-3 24,-277 56-48,283-53 40,9-2-16,5 2-24,-5-5 8,0 5 8,-2 0 0,-290 53-16,279-52 48,4 3-24,-4 0 8,-6 0 24,1 1 8,-3 3 32,-271 45-96,268-46 104,-11 5-24,-8 0-16,-16-1 8,2 3 0,-14 3 72,-221 36-144,220-29 120,-20-3-24,7 8 0,-13-3-64,-8 3 48,-10 4-8,-176 20-72,164-17 72,-9-1-32,-18 12-16,-13-16-16,-13 18 24,-15-12 0,-96 16-32,85 0-24,-11-6 24,-10 1-56,-12 1 16,-17 4 32,-22 0-32,-13 0 40,37 0-40,-37 0-8,0 0-16,0 0 80,0 0 112,0 0 105,0 0-233,-4 0 288,2 0-48,-3 0-88,1 0-104,-9 0-80,-31 4-32,44-4 64,-52 5-96,-20 13-8,-87 10 8,-92 13 72,-50 9 24,-17 3 16,318-53-16,-292 45 8,17-1-40,20-1-48,15 0 8,-2 1 8,-2 1 32,244-45 32,-259 46 24,6 5-88,-18 0 40,-5 4 0,-8-3-25,-4 3 41,288-55 8,-283 55-16,0 1-40,6 3 0,-2-2 88,13-2 0,2-2 24,264-53-56,-262 52 65,9 1-81,11 0-1,3-1 42,10-5-25,13-4 8,216-43-8,-205 42 0,11-7-49,4 1 25,18-5 40,9 1 41,8-2-17,155-30-40,-133 27 24,13-3-16,11-4 8,15-5 8,14-7 16,5 8 24,75-16-64,-56 4 24,14 2-40,7 0 8,31-4-32,-5 2 24,1-2-32,8-2 48,0 0-169,0 0-87,0 0-72,8 0 16,1 0 48,-9 0 112,0 0 152,9 2-32,4 0 72,26-2 72,3 0-8,14-4-32,16-2-16,-72 6-56,135-24 8,62-4-32,36-9-24,28-4-8,3-5 24,-7 3 48,-257 43-16,245-42 24,5 1-16,-14-2-8,6 3 8,2-5 0,15 1 16,-259 44-24,253-49 40,15 0-64,-6-1-8,0 3 32,12-2 0,3-1 64,-277 50-64,270-49 88,9 2-64,3-1 24,-3 3 32,-18 1-64,-1 3 48,-260 41-64,248-41 80,-4 1-72,-6 1 96,-5 1 40,-6 3-80,-7 1 56,-220 34-120,223-27 64,-8-3-40,-3 4 32,-16 1 1,-15 3-17,-9-2 32,-172 24-72,155-19 24,-13 1-24,-9 12 16,-16-14-8,-10 16-16,-11-2 48,-96 6-40,76-6 8,-15 2 0,-19 4-16,-29 0 8,22 0-24,-35 0 24,0 0-32,0 0 40,0 0-32,0 0 96,0 0 88,0 0 24,0 0-552,0 0 968,0 0-368,0 0-120,0 0-32,-9 0-104,-34 0-104,43 0 128,-46 6-112,-24 12-8,-67 8 24,-97 15 72,-49 10 32,-9 3 40,292-54-48,-288 49 24,22-2-48,7-1-40,19 1-40,-6 0 56,10 3-48,236-50 96,-237 47-64,-12 2 16,3 1-32,-3-1 80,-6 0-16,-2 5 8,257-54 8,-257 51 0,-7 4-8,2-1-32,5 3 0,6 0 8,-2-4 24,253-53 8,-242 55 48,7-3 24,2-3-32,15-4-16,6 1-40,9-5 24,203-41-8,-194 42 8,9-7 16,24 1-24,8-7-32,16 3 56,4-8-16,133-24-8,-120 25 16,18-5 8,6 0-64,19-4 8,12-9 32,13 9 8,52-16-8,-42 4 32,29 2 8,-22-4-48,35 0-16,-4 0 24,0 0-80,4-2 80,0 0-112,0 0-73,0 0-47,0 0-16,8 0 64,-8 2 80,0-2 104,9 2-32,4 0 112,26 0 32,-6-2-24,19 0 24,14-4-64,-66 4-48,111-16 24,57-4 8,50-9-40,24-9-16,11-1 24,-3-5-16,-250 44 16,249-41 16,-12 2 24,-1-3-32,-3-1-32,-6-1 8,6 3 8,-233 41 8,236-38-8,6-5 72,2 3-48,11-5-16,2 4 32,2-5 0,-259 46-32,258-43 48,-10-1 40,3-1-48,-11 4-16,-3 1 25,3 1 15,-240 39-64,238-38 88,-7 3 0,2 3-24,-13 3-40,3-1-8,-12 4 24,-211 26-40,203-27 64,-7-1-16,-15 4-8,0 3-8,-9-3 16,-4 4 8,-168 20-56,150-15 56,-12-1 24,-10 10-40,-14-14 0,-7 16 8,-14-12-32,-93 16-16,83 0 64,-20-4-32,-15 0-48,-8 4 16,-32-3-32,1 3 40,-9 0-8,0 0 48,0 0 16,0 0 64,0 0 48,0 0 40,0 0 16,0 0-1096,0 0 1896,-4 0-952,-5 0-120,-8 0-96,-40 1-48,-6 7-8,63-8 192,-114 22-168,-91 12 56,-76 11 24,-33 6 32,22 1 32,22-7-8,270-45 32,-253 45-8,11-3-24,2 1-24,-15 1-16,6 1 24,-6-2 8,255-43 40,-257 50-48,0 1-16,-11 6-24,11-2 64,-9 1 8,2-5 24,264-51-8,-266 49 16,6-1-64,-6 1 16,18-2-8,-3 3 16,16-3 56,235-47-32,-229 43 16,11 1 8,11-1-8,4-1-32,13-3 24,5-5 0,185-34-8,-179 33 32,7-3-16,13-1-8,17 1-8,20-6-8,15-1 16,107-23-8,-89 18 8,6 0-16,22-12-16,15 10 0,7-14 16,30 4-8,9-6 16,-13 1-16,9 1-64,0 0-88,4-2-64,0 0-57,0 0 25,0 0 264,8 0-232,1 2 96,0 0 120,4 0 48,26-2 112,2 0-24,-41 0-120,57-4 72,22-2-8,58-23-64,64-3-24,45-11-8,20-4 16,-266 47 16,259-46-8,-10-1-16,-16 7-32,-2-1 0,-6 3 16,1-5 24,-226 43 16,234-39 24,1-1-8,7 1-24,2 1 0,11-3 8,3-1 16,-258 42-16,250-39 24,-1-3-32,-5 5-16,-2-1 32,-7 3 8,-6 1 24,-229 34-40,229-33 48,-2-1-8,-7 3-40,-6 1 56,-12 3-24,-8 1 0,-194 26-32,190-22 32,-18-2-16,-8 1 16,-9 3 0,-9 2 32,-9 1-24,-137 17-40,120-4 80,-11-16-48,-15 20-32,-18-6 32,-6 0-24,-14-10 49,-56 16-57,46 0 16,-11 0 0,-26 0-32,4 0-16,-4 0 32,-9 0 24,0 0-24,0 0 104,0 2 32,0 0 56,0 0-8,-5-2-16,1 0-16,4 0-152,-4 2 40,-14 0-96,-30 2-88,-6 12-32,-42 2 80,-87 17 40,183-35 56,-269 51-8,-23 3-8,13 1-16,20-6 8,19-3-8,11-3 24,229-43 8,-240 40-16,-2 1-32,7 4 0,-11 3-8,-3 1 24,1 2 16,248-51 16,-251 50 0,-2-1 0,7-2-24,1-1-8,3 1-8,11-2 16,231-45 24,-233 44-33,15-3-7,7 1 8,8-1 0,13 1 24,5-1 48,185-41-40,-161 34 40,-7 1 25,20-5-49,15-1-24,13-5 0,17-2 16,103-22-8,-91 19 24,14-1-24,8-2 16,14-10-24,7 2 16,31-2 0,17-6-8,-13 2 8,-1 0-64,14 0-89,0-2-55,0 0-56,0 2 8,0-2 248,9 0-200,0 2 96,0-1 104,4 1 128,22 0 48,-3-2 8,-32 0-184,44 0 120,13-4-56,19-1-32,59-21-56,57-2 16,32-7 0,-224 35 8,240-38-56,-7-1 40,-8 1-8,-11 1 16,6 1 32,-2 3 8,-218 33-32,224-34 16,5 3-16,-2 3 0,6-2 24,-6 1 0,-2 1-16,-225 28-8,222-29 48,2 1 0,5 2 16,-11-1 16,7 3-24,-3-2-24,-222 26-32,229-23 24,-9 1-8,-6 0 0,-3 5 8,-3-1 25,-17 0-9,-191 18-40,186-18 24,-1 12-32,-8-15 16,-5 15 16,-22-16 16,1 18 32,-151 4-72,133-16 40,0 12-32,-11-2 16,-15 1 24,-14-11-24,-6 16 16,-87 0-40,68-4 24,-11-2-56,-5 6 24,-11-4 8,-27 4 0,20 0 16,-34 0-16,0 0 24,9 0 8,-9 0 88,0 0 80,0 0 88,0 0 0,0 0-288,-4-4 288,4 4-144,-5 0-88,1 0-56,-9 0-136,-24 0-16,37 0 152,-39 0-192,-22 4 16,-16 4 64,-77 17 32,-62 3 64,-37 8-8,253-36 24,-268 37-24,6-1-16,11-5-24,16 1 40,6-5-8,2 7 8,227-34 24,-237 32-16,-3 3-16,-11-3-16,3-1-24,-3 1-8,7-1 0,244-31 80,-249 36-88,3-5 8,2 7 0,2-5 56,-7 3-16,3-1 24,246-35 16,-253 36-16,2-3-16,7 1 24,11-2 0,11-1 16,222-31-8,-216 30 40,4-1 8,16 1 0,2 0 32,9-1-40,4-1 16,181-28-56,-164 25 24,-4-1 8,14-2-8,3-6-8,18 1 24,22-9-32,111-8-8,-100 20 24,10-4-24,12-8-32,6 0 8,11 9 8,15-13 8,46-4 8,-39 4 8,26 2 8,0-4-32,4 0-48,5-2-56,-1 0-80,5 0 200,0 0-241,0 2 17,0 0 8,0 0 96,9 0 120,4 0 96,-13-2-96,35 2 160,-22 0 8,42 0-32,-7 0-64,13-2-16,19 0 33,-80 0-89,129-4 32,52-18 24,30 2-56,7 1-40,-6-1 64,-9-2-24,-203 22 0,198-19-16,-2-1 8,11-4-32,-4 2-33,6 5 65,3-9 32,-212 26-24,216-22 17,10-3 7,-1-1-16,8 4-24,-6-1 32,6 3 24,-233 20-40,222-22 56,7 0-24,-11 3-24,2 1 8,-4 0 40,-2 12 40,-214 6-96,211-21 104,1 15 8,-7-16-48,2 16-24,0-10 24,-4 16-8,-203 0-56,196-6 8,-6 0 32,-9 1-24,-9 1 8,4 0 32,-8 0-24,-168 4-32,159 0 8,-8 0-8,-1 0 32,-12 4-56,3-2 56,-8 4-32,-133-6 0,131 5 0,-7 1 24,-4 0-24,-9-2-8,11 0 24,-10 0-8,-112-4-8,111 8 8,-4 0 16,-11-2-32,-11 0-16,6-2 32,-10-2 16,-81-2-24,83 2 16,-7 0 8,2-2-24,-6 0 0,2 0 0,-15 0 8,-59 0-8,61 0 24,-4 0-24,-7 0 8,-6 2-24,-1-2 24,-8 0 64,-35 0-72,13 0 48,29 0 16,-34 0-64,6 0-24,-1 0 0,-5 0 48,-8 0-24,9 0 72,0 0 40,-9 2 24,0-2 16,0 2 32,0-2-32,0 0-152,0 0 152,-5 0-40,1 0-112,-5 0-24,1 0-24,-5 0-8,13 0 56,-14 0-64,-20 0-88,23 0-32,-37 0-8,4 0 72,-13 0 88,57 0 32,-80 0 0,-23 0 24,-27 0-48,-12 2-8,-13-1 24,5 1-40,150-2 48,-155 4 16,-13 2-16,-13 0-40,-2 10 16,-2-8-16,-9 12 16,194-20 24,-194 8-8,-9 17 0,11-9-48,-6 4-16,-1 1 16,5-5 0,194-16 56,-196 20-8,2-2 0,4 1-48,-8 5 32,0-2 0,-3 0 0,201-22 24,-198 19 24,-5 1-88,4 0 16,3-1-24,-2 1 16,8-2 56,190-18 0,-185 18 8,0-1 8,-3-1 8,7 0-16,5 0 24,3 0 8,173-16-40,-176 7 32,-1 13 0,1-14-24,3 14 0,6-4 0,7 1 8,160-17-16,-163 18 32,4-2-16,21 0-32,-3-8 40,16 11 8,1-13-24,124-6-8,-113 22 64,2-16-8,13 14-40,10-14 16,8 9 0,6-9-40,74-6 8,-59 6 16,6 2-8,10 0-24,8-2 8,20 0-16,-20-4 8,35-2 16,-5 2-24,-3 0-32,3 0-72,1 0-88,0 0-32,4 0-24,0-2 272,0 2-257,0 0 57,0-1 48,0 1 120,13 0 48,0 2 64,-13-4-80,39 4 112,-28 0-16,46 2-32,-9-2 17,15 0-33,37 0-48,-100-4 0,129 2 8,21 0-8,18-2-24,9 0 24,8-6-8,0 0 16,-185 6-8,196-6 24,3-14 8,4 17 8,-5-13-24,7 12 32,6-2-8,-211 6-40,212-20 56,-7 16-8,-3-16-16,10 17 0,-7-13 8,6 12 48,-211 4-88,212-16 80,-3 10 8,2-12 24,5 14-32,-6-11 24,10 9 32,-220 6-136,211-16 80,-6 12-16,-2-2-32,-5-10-8,1 12 8,-5-2 16,-194 6-48,191-15 48,-5 11-16,-1-2-24,-13 0 8,9 0 16,-9 0 8,-172 6-40,160-6 40,3 0-16,-17 0-8,5 2-32,-10 0 40,-8 0-8,-133 4-16,120-4 16,-2 4 0,-16-3-40,1-1 32,-3 0 8,-2 0 16,-98 4-32,92 0 24,-7 0-24,-9-4-16,7 4 16,-13 0 16,-11-4 0,-59 4-16,52 0 48,-9 0-56,3-4 8,-2 4 8,-5 0-32,-4 0 48,-35 0-24,11 0 0,32 0-24,-34 0 24,4-4-16,0 4 24,0 0 24,-13 0-32,9 0 24,0 0 8,-9 0 0,0 0 88,9 0 0,-9-4 72,0 4-192,0 0 176,0 0-8,0 0-8,-5 0-24,1 0 16,-5-4-40,9 4-112,-9 0 104,1 0-56,-1 0-8,0-4-16,-4 4-16,0-4-32,13 4 24,-35 0-48,24-4-40,-37 4 8,14-4 72,-10 0-24,2 0 24,42 4 8,-52-4-24,-13 0-56,-16-1 40,-15-1 16,-6 0 0,-5 0 24,107 6 0,-113-6-8,1 0-24,1-10 16,4 12-8,-6-2 16,2-10 8,111 16 0,-111-3-48,-7-3-8,-2 0 32,0 0 8,0 0 24,2 0 0,118 6-8,-111-6 16,0 0-48,-2 0 0,2 2 16,-5 0-16,5 4 40,111 0-8,-114-4 0,8 0-24,-1 4-24,-2-4 8,6 4-8,-3 0 24,106 0 24,-109 0-8,6 0-16,1 0 24,1 2-32,12 2 0,-3-2 16,92-2 16,-85 4-40,-2 0-24,15 0 24,-6 2 32,6 0-16,-2-2 40,74-4-16,-63 4 16,1 0-48,14 0 8,3 0-16,10 0-48,17 0 56,18-4 32,-34 4-80,20-2-32,1 0-16,5 0-48,3-1-32,1 1-8,4-2 216,-4 0-224,1 0-16,3 2 8,0 0 72,0 0 88,7 0 88,-7-2-16,13 2 104,26 4 16,-26 0-8,35 0 24,-6 0-48,10 0 0,-52-6-88,65 6 64,20 0-32,31 2-16,19 0-8,-2-3 16,13 1 16,-146-6-40,151 6 56,-1-4-56,-4 0 16,0 0 40,-4-2-48,4 0 40,-146 0-48,146 2 32,2 0-56,3 0 32,8-2 24,-13 2 16,-146-2-48,150 2 48,-8 0-16,4-2-8,-4 0-24,-5 2 16,-4 0 8,-133-2-24,131 2 40,-11 0 8,-5 0-56,-8 0 16,2 0 8,-2 0-8,-107-2-8,94 2 32,2-2-8,-16 2-16,7 0 40,-23-2-16,1 2-8,-65-2-24,57 0 40,-11 0-40,-7 2 0,0-2 0,-26 0 16,22 2 8,-35-2-24,0 0 8,7 0 8,1 0 16,-8 0 8,9 2 64,-9 0 32,0-2-136,0 2 144,0-2 8,0 0-24,0 0-40,0 0 16,0 0-32,0 0-72,-4 0 24,-5 0 16,2 0-64,-1 0-16,-5 0 8,-5 0-40,18 0 72,-39 0-88,26 0 64,-35 0-64,15 0 48,-6 0 48,-5 0-24,44 0 16,-48 0 40,-2 0 0,-6 0-24,-1 0-8,-2 0 32,-2 0-24,61 0-16,-59 0 24,-2 0 16,0 0-48,2 0 8,2-4 16,1 4-32,56 0 16,-55-4 8,-1 4 0,-1-4-24,7 4 0,-3-4 0,-3 4-16,56 0 32,-50-4-16,-3 4 16,1-4-40,2 4 24,-2-4 0,4 0 32,48 4-16,-42 0 8,-1-4 16,8 4-8,0-4-40,22 4 56,-3 0-32,16 0 0,-17 0 0,4 0 8,0 0-40,4 0-16,5 0 32,-1 0-16,5 0 32,-4 0-64,0 0-24,-1 0-72,5 0-72,0 0-8,0 0-8,0 0 248,0 0-240,0 0 96,0 0-24,0 0 64,0 0 32,0 0-24,0 0 920,9 0-1704,0 0 856,-1 0-8,1 0 56,0 0 16,4 0 24,-13 0-64,13 0 72,20 0 0,-25 0-32,27 2-40,-26 0 8,26 0 8,-35-2-16,9 2 24,4-2 24,19 0-48,-23 0 24,0 2-16,4-2 56,-13 0-64,13 0 96,-4 0 8,0 0 48,-1 0 32,1 0 64,-9 0 40,0 0-288,9 0 312,-9 0-48,0 0-48,0 0-48,0 0-32,0 0-16,0 0-120,-9 0 80,-4 0-48,-5 0-88,-21 0-24,6 0 8,-6 0 24,39 0 48,-48-4 8,-8 0 8,-12 0-24,-24-2 8,-14-12 0,-23 13-16,129 5 16,-137-18 16,-1 14-8,-3-12-24,5 12 16,3-2 16,9-12-32,124 18 16,-124-3 8,4-3-16,-6 0-48,6-10 32,0 16 48,4-4 0,116 4-24,-117-6 16,5 0-32,1 0-8,-2-10-16,-3 16 48,-8-6 0,124 6-8,-124-5 8,2-1 16,2 0-64,4 0 16,1-10 24,-7 12-24,122 4 24,-116-6-24,-4-10 0,5 16-40,-3-6 24,7 1 16,0 1-16,111 4 40,-109-4-40,2 4 0,0-4 8,7 4 32,2 0-8,-1 0 24,99 0-16,-100 0 16,6 0-40,-2 2 0,3 2-8,3 2 8,-6-1 16,96-5 8,-98 6 8,-2 2-8,-7 8-8,9-8 32,-6 8-24,5-10 16,99-6-16,-93 8 32,-8 7-24,12-11-16,-7 4-16,2 0 8,5 0 16,89-8 0,-92 16 32,7-12-32,-2 2-24,2 9 16,2-9 40,11 0 16,72-6-48,-78 18 48,-3-14 8,3 2-56,1 0 8,3 0 56,11 2-48,63-8-16,-70 7 64,1 1-16,1 0-64,-2 0 48,7-2-8,6 0-24,57-6 0,-56 6 24,-3 0-24,2 0 0,9 0-8,-2 0 8,-7-1 32,57-5-32,-52 4 8,-2 2 0,1-2-16,1 0-8,15 0 32,-7-2 16,44-2-32,-39 2 24,0 0 16,6 0-40,-2 0 16,0 0-8,0-2 0,35 0-8,-17 0 40,-24 0-16,23 0-16,-17 0 0,22 0 24,-26 0 16,39 0-48,-13-4 24,-24 0-24,24 0-16,-31-2 0,31 0 32,-26 0 24,39 6-40,-13-5 24,-29-1-24,29 0 0,-26 2-24,26 0 24,-26 0 24,39 4-24,-9-4 0,-4 0 0,-2 0-24,-3 0 8,1 0 8,-18 0 24,35 4-16,-13-4 32,-5 0-32,1 0-24,-18 0 8,24 0 16,-6 0 8,17 4-8,-35-3 24,22-1-48,-5 0-8,-17 0 24,22 0 8,-4 0-8,17 4 8,-37 0-24,24-4-16,-27 0 24,27 0 48,-26 0-8,26 4 40,13 0-64,-37-4 40,24 0-40,-31 0 0,27 4 0,-27-4-32,29 4 40,15 0-8,-44-4 24,27 4-32,-27-4-16,27 4 32,-29-4-16,11 4 40,35 0-32,-35-4 16,0 4-32,1-3 16,1 3-24,-2-4 24,0 4 24,35 0-24,-35-4 0,-2 4-8,-2-4-32,0 4 16,-1 0 16,1 0 16,39 0-8,-37 0 0,-2 0-16,-5 0-8,-6 0 16,-2 0 40,0 0-24,52 0-8,-55 0-8,3 2-16,-5 0 8,7 0 24,-2 0 0,-1 0 24,53-2-32,-46 2 32,-1-1-48,-1 1 8,0-2 0,2 2 0,2 0 32,44-2-24,-43 0 24,1 0-8,-1 0-16,-1 0 0,5 0 24,2 0-16,37 0-8,-40 0 40,-3 0-56,4 0 0,-3 0 32,3 0-40,-5 0 64,44 0-40,-39 0 0,2 0 0,-2 0 0,-5 0-8,1 0 16,1 0 16,42 0-24,-43 0 8,-1-4-8,0 4 0,7 0-8,-2 0-8,0 0 32,39 0-16,-39-3 16,2 3-32,-3 0 24,1 0 16,0 0-48,2-4 56,37 4-32,-39 0 16,-1 0-24,1 0 8,2 0 8,-2 0-16,4 0 32,35 0-24,-35 0 16,0 0-24,-2 0 16,2 0 16,0 0-40,35 0 16,-39 0 24,6 0-8,-2 0-40,1 0 24,-1 0 16,0 0-8,2 0 24,33 0-32,-17 0 24,-31 0-48,30 0 16,-25 0 8,27 0 8,-27 0 32,43 0-40,-18 0 32,-25 0-32,25 0-8,-23 0 16,23 0 0,-25 0 24,43 0-32,-18 0 40,-21 0-48,26 0 0,-24 0 24,24 0 0,-26 0 0,39 0-16,-13 0 32,-27-4-40,27 4 8,-24 0 16,29-4 8,-6 4-8,14 0-16,-17-4 40,0 4-40,-1 0 0,1-4 16,-1 4-8,18 0-8,-17-4 32,-1 4 0,3-4-56,-2 4 16,-1-4 8,-17 4 8,35 0-8,-13-4 32,-4 4 0,-18-4-56,24 4 16,-6-4 0,-18 0 16,35 4-8,-13-4 32,-5 0 8,-17 0-40,22 0-24,-4 0 24,-20 0 24,37 4-24,-13-5 32,-27-1-8,27 0-40,-30 0 0,25 0 16,-23 0-16,41 6 16,-18-6 48,-25 0-24,25 0-40,-27 0 24,10-9 0,0 15-16,35 0 8,-35-6 64,0 0-56,2 0-24,-1 0-8,-1 0-16,0 0 32,35 6 8,-35-6 0,2 0 0,16 2-32,-27 0 0,9 0 0,0 0 8,35 4 24,-32-4-32,-3 0 16,0 1-8,0-1-8,2 0 56,-2 0-32,35 4 8,-34-4 8,-6 0 0,1 0-24,2 4 0,2-4 16,-4 4 16,39 0-16,-39-4 8,2 4 16,-3-4-40,1 4 0,0-4 24,2 4-8,37 0 0,-39-4 8,4 4 24,0-4-40,2 4-16,-2-4 24,0 4-8,35 0 8,-34-4-8,-1 4 24,2-4-24,-2 4-16,0 0 24,0 0 16,35 0-16,-35 0 8,3 0 0,-3 0-8,0 0-32,0 0 32,2 0 0,33 0 0,-35 0 16,1 0 0,-1 0-32,0 0 16,2 0-16,-2 0 16,35 0 0,-35 0 0,18 0 16,-27 0-32,29 0 0,-29 0 32,27 0 0,17 0-16,-44 2 8,27-2 32,-24 2-40,23 0-16,-21 0 0,26 0 8,13-2 8,-39 2 8,26 0-8,-5 0-8,-15 0-32,20-2 8,-4 0 32,17 0 0,-13 2-8,0-2 8,0 2-32,0 0-32,-1-2 24,1 0 0,13 0 40,-8 0-32,-1 0 16,0 2-48,7 0 16,-2 0-16,-1-2 24,5 0 40,0 0-48,0 0-32,0 0-8,0 0-32,0 0 40,0 0-24,0 0 624,0 0-1136,0 0 496,0 0-24,0 0 8,0 0 24,0 0 8,0 0 1336,0 0-2576,0 0 1240,0 2-8,0-2 0,0 2 40,0 0 32,0-2 40,9 2 8,-2 0 8,1 0 0,1 2 0,0 2 8,-1 0 16,-8-6-40,9 5 40,4 11-24,0-10-8,22 12-24,-26-10 32,26 12 24,-35-20-40,11 7 32,32 13-8,-8-12-24,9 14 0,2-4 0,15 1 32,-61-19-32,65 20 56,7 0-64,2-3 8,-2-1-16,2 0 0,2-8 32,-76-8-16,79 18 24,-3-12-56,-2 11 24,3-11 0,-3 2 16,6 0 40,-80-8-48,88 6 32,-8 0-32,3 0-32,-2-4 16,2 0 16,-3 0 8,-80-2-8,83 0 72,-2 0-24,-3 0-16,-6 0 24,2 0-72,3 0 24,-77 0-8,74 0 16,-2 0-24,2 0 8,-4 0-16,2 0 16,2 0-8,-74 0 8,72-4 8,-3 4-16,-1 0-40,6-4 8,-6 0 16,6 4 0,-74 0 24,74 0 0,2 0 0,3-4-40,10 4 8,-4 0 24,2 0-8,-87 0 16,85-4-16,7 4-8,-7 0-32,6 0 16,-1-4 24,10 4-16,-100 0 32,98 0-8,5 0-8,6-4-16,-7 0 0,1 0 8,-3 0 24,-100 4 0,98 0 24,-4-4-16,2 4-16,2-4 0,-2 4-16,-3-4 48,-93 4-24,94 0 24,-2 0-32,-7 0 0,2 0 0,-2 0 16,-2 0 0,-83 0-8,80 0 8,3 0-16,-6 2-32,1 0 32,-2 0 40,-2 0-8,-74-2-24,72 4 32,-2 0-32,0-2-32,-3 2 8,-1 0 0,-3 0 48,-63-4-24,66 2 8,-10 2 8,3-2-24,6 2-8,-1-2 16,-3 2 16,-61-4-16,56 2 16,-1 0-8,2 0-16,-1 0-16,-1 0 32,-3 0-16,-52-2 8,52 2-32,-6 0 24,-7-2-32,1 2 64,-1 0 24,-2 0-16,-37-2-32,44 1 24,-5 1-40,0 0 8,2 0-8,-1 0 8,3 0 32,-43-2-24,42 4 8,-3-2 8,5 2-16,-1 0-16,-1-2 40,6 2 0,-48-4-24,48 4 32,4 0-24,-6 0-24,6 0 32,-4 0-16,2-2 8,-50-2-8,52 2 40,1 0-56,-3 0 24,2 2-8,0-2-8,-1 2 16,-51-4-8,52 2 8,0 0-8,-2-1 8,-2-1 8,0 0 8,-8 0 0,-40 0-24,32 0 24,3-3-48,-22 3 16,26 0 16,-30 0 24,4 0 16,-13 0-48,13 0 24,20 0-32,-33 0-8,13 0 24,-4 0 24,0 0 16,-9 0-48,8 0 16,-8 0-8,9 0-16,-9 0 40,9 0 24,-9 0 0,0 0-56,0 0 128,0 0-64,0 0 32,0 0 48,0 0-24,0 0 56,0 0-904,0 0 1608,0 0-792,0 0-8,0 0-40,0 0 8,-5 0-8,5 0-40,-8-4 48,-1 4-96,-4-4-16,0 4 8,-5-4-48,-14 4 40,32 0 64,-13-4-56,-31 0-16,5 0 32,-5 0 24,-6 0-8,-15-2 8,65 6 16,-85-6-16,-16-12-16,-10 14-24,-4-1 40,-5-1-16,-2 2 56,122 4-24,-125-4 8,1 0-8,0 4-24,-3 0 48,7 0-80,5 0 64,115 0-8,-111 0 16,2 0-64,2 2 96,4 2-64,-1 0 8,1 2 24,103-6-16,-102 3 0,-3 3-16,-2 0-8,5 2-16,2 0 16,-7 0 32,107-8-8,-109 16 0,2-10-24,5 2 16,-3 7 0,2-9 0,10 0 16,93-6-8,-101 16 16,8-10-56,-1 2 24,-6 0 16,6 7-8,-2-9 16,96-6-8,-94 6 40,3 10-64,10-10 8,7 0 24,6 0-16,-1 0 16,69-6-8,-68 6 40,3 0-48,1 0 24,8-3 16,-1 1 0,57-4-32,-46 4 48,-2-2 0,0 0-32,9 0 0,-2 0 24,-3-2-8,5 0 40,39 0-72,-18 0 64,-23 0-40,28 0 0,-22 0 24,22 0-8,13 0-40,-35 0 56,22 0 0,0 0-40,-5 0 8,3 0 16,-2-4 0,17 4-40,-13 0 24,0-4 8,-5 4-40,1-4 0,-1 4 16,1-4 0,17 4-8,-18 0 32,1-3-8,2 3-40,-3-4 16,1 0 0,-1 0 16,18 4-16,-17-4 16,-1 0-8,1 0-16,-18 0 0,22 0 8,-2 0 0,15 4 0,-39-4 8,25 0 24,-25 0-56,22 0 8,-25 0 8,25-2-8,17 6 16,-44-6-16,9 1 32,1-1-24,1-10-8,-2 12 56,-4-2-56,39 6 16,-40-6 32,1 0-8,2-10-24,-2 16 0,0-6 8,-1 1 0,40 5-8,-41-6 24,-3 0 0,1 0-32,1 0 0,-1 0 8,-1 0-8,44 6 8,-43-6 0,1 0 16,-1 0-48,-1 0 8,0 0 40,3 0-24,41 6 8,-44-3-8,1-1 16,1 0-48,-1 0-8,-1 0 0,1 0 24,43 4 24,-42-4-32,-15 0 48,1-2 16,1 2-24,-1 0 56,-1 0-32,57 4-32,-50-4 16,-3 0 40,1 0-48,2 0 0,-2 0 16,-1 0-48,53 4 24,-50-3 24,2-1-8,0 0-16,0 0 0,3 0 0,1 0 24,44 4-24,-44-4 8,3 0 16,-3 4-24,1-4-24,-1 4 24,3-4 8,41 4-8,-40 0 16,1-4-16,0 4-16,2-4-8,-2 4-8,-1 0 48,40 0-16,-39-4 24,2 4-8,2 0 0,0-4-48,1 4 32,-1 0 8,35 0-8,-16-4 8,-27 4 24,25 0-24,-25 0-32,25 0 8,-23 0 16,41 0 0,-13 0 16,-22 0-8,26 0 0,-4 0-24,-4 0 0,-1 0 32,18 0-16,-17 0 16,4 0 8,2 0-40,2 0-8,0 0 0,5 0 24,4 0 0,-4 0 8,-1 0-16,1 0-56,0 0-32,-1 0-40,1 0 16,4 0 120,0 0-144,0 0-40,0 0-8,0 0-48,0 0 72,0 0 16,0 0 1232,0 0-2304,0 0 1088,0 0-24,0 0-8,0 0 56,9 0 56,-9 0 56,8 0-16,1 0 48,4 0 0,20 0-24,-24 2 32,30 4-16,-39-6-24,13 6 48,39 0-24,-19 0-8,15 0-16,13 10 8,11-10-8,-72-6 0,83 17 16,2-11-16,6 10-24,3-10-8,-2 0 24,6 2 0,-98-8 8,98 8 8,-2 0-16,6-1-32,5 1 0,6-2 16,3 0 32,-116-6-8,124 6 40,-8 0 8,6 0-40,2-2-8,-4 0-24,8 2 24,-128-6 0,131 4 24,2 0-48,-4-2-8,0 0 0,-5 0 0,4 0 8,-128-2 24,136 1 24,-3 1-48,8 2 0,-3-2 16,-10-2-24,1 2 16,-129-2 16,131 0 0,-3 0-16,1 2-8,8-2 0,-8 0 16,2 0 16,-131 0-8,128 0 8,1 0 0,4-4-16,-5 4 0,5 0 16,-2-4-16,-131 4 8,120-4 24,-4 1-24,-5-1-16,7-2 24,-3 0-16,-4 0 24,-111 6-16,114-4 24,-16-2-16,-9 2-40,-2-2 40,-2 2-8,-6 0 24,-79 4-24,76-4 32,-2 0-48,-2 0 0,2 0-8,0 0 8,-10 1 24,-64 3-8,69 0 40,-5-4-40,-8 0-40,1 0 8,-2 4-8,-7-4 8,-48 4 32,47 0 40,4 0-32,-3-4-16,0 4 8,-7 0-32,3 0 40,-44 0-8,43 0 8,1 0 0,-3 0-8,3 0-8,-1 0 0,1 0 16,-44 0-8,41 0 8,3 0-16,0 2-8,-5 0 8,-2 0-8,-24 0 8,-13-2 8,48 2 0,-35 0-16,26 0-8,-30 0-16,24 0 40,-25 0 24,-8-2-24,13 2-16,22-1 16,-26 1-32,4 0-24,0 0 48,0 0-8,-13-2 16,13 2-16,-4 0 8,-2 0-16,1 0 0,1 0-8,-9 0 32,0-2 0,9 2-8,-9 0-16,9 0 24,-9 0 0,0 0 40,0 0-8,0-2-32,0 2 64,0 0-24,0-2 8,0 0 40,0 0 32,0 0 48,0 0-168,0 0 184,0 0-16,0 0 0,0 0 8,-5 0-40,1 0 0,4 0-136,-9 0 120,0 0-56,1 0-48,1 0-8,-6 0-48,0 0 40,13 0 0,-35 0 0,22 0-16,-31 0 8,27 0 16,-33 0-8,11 0 8,39 0-8,-48 0 8,-11-4-24,-15 4 16,-7-4 32,-15-2-48,2 0 40,94 6-24,-100-6 16,6 2-40,1 0 40,-8 1 24,3-1 8,-11 0 24,109 4-72,-102-4 40,4 0-40,2 0 0,2 0 16,-4 0 16,-7 0-24,105 4-8,-111 0 32,4 0-32,-6-4 8,-7 4 40,-9 0-40,-4 0 48,133 0-56,-133 0 48,-11 0-32,11 2 16,5 2 0,-5 2-24,-13 0 8,146-6-16,-142 8 0,9 7-48,-6-7 32,6 12 0,0-12 40,0 16 24,133-24-48,-133 8 24,8 13-16,3-13-8,2 12 8,9-12-8,2 9 24,109-17-24,-98 6 40,0 12-64,-2-14 24,15 12 32,-2-12-16,15 2 24,72-6-40,-75 6 32,17 0-40,1-2 24,9 1 16,7-1-8,6-2 16,35-2-40,-18 2 32,-17-2-24,27 2 8,-5 0 0,8 0 0,1 0-16,4-2 0,-5 2-8,1 0-112,0-2-72,4 2-8,0 0-56,0 0 56,0-2 200,0 2-200,8 0 8,1 0 80,4 0 88,22 0 64,-26 0 48,-9-2-88,43 2 96,-10 2-72,11 0 0,8 0 16,29-2-40,32 0 8,-113-2-8,133 2 16,18-2-56,-1 0 8,-4 0 32,4 0-48,10-6 24,-160 6 24,159-6-24,13 0-24,-9 0 48,10-10 0,3 12 0,5-2 8,-181 6-8,183-6 0,3 1-24,-1-11 16,0 12 16,9-12-16,-4 12 16,-190 4-8,196-4 32,-11-2-72,1 0 32,-5-11 24,0 13-24,0-2-8,-181 6 16,172-16 16,2 12-24,-2-2-8,-4-10 112,0 12-64,-168 4-32,164-6 80,-10-15 8,-3 17-72,-1-14 8,1 18-8,-12-6 0,-139 6-16,133-16 32,-17 12 0,-5-2-32,-2 0 0,-2 1 24,-14-1-40,-93 6 16,96-6 8,-15-10-16,-2 16-40,-12-6 16,3 0 40,-13 0 8,-57 6-16,45-16-32,-5 16 16,-27-4-32,22 0-32,-27 4 96,1-3 16,-9 3-32,0 0 32,9 0 72,-9 0 16,0 0 32,6-4 56,-6 4 24,0 0-232,0 0 200,9-4-24,-9 4-64,0 0-40,-4 0-8,-1 0-56,5 0-8,-6-4 40,-7 4-16,0-4-88,-22 4 40,22-4-32,-31 0 16,44 4 40,-35-4-24,-6 0 24,-3 0-40,-8 0-8,-11 0 80,-20-2-16,83 6-16,-94-6 32,-9 2 32,-1 0-96,1 0 24,-1 1 24,10-1-16,94 4 0,-102-4-8,1 4 32,-6-4-72,1 0 32,-12 0 24,11 0-8,107 4 0,-102-4 0,-3 0 8,2 0-24,1 0-8,-7 0 24,2 0 0,107 4 0,-115-4 0,-3 0 16,7 0-32,0 0 0,4 0 64,-2 0-40,109 4-8,-107-3 24,0-1 0,-2 0-56,2 0 8,5 0 32,-3 0-24,105 4 16,-102 0 8,-3-4-8,7 4-8,0 0-16,-2 0 0,2 0 0,98 0 24,-90 0-8,-1 0-16,14 2-32,-1 0-16,6 2 8,6-2 8,66-2 56,-61 4-64,11 0 24,2-2-32,5 2 24,-1-1 32,11 1-8,33-4 24,-17 2 0,-22 0-8,26 0-32,0 0-16,-1 0-24,6-2-24,8 0 104,-9 0-128,5 0-48,4 0-32,0 0-40,0 0 16,0 0 40,0 0 192,8 0-160,1 0 80,4 0 32,0 0 64,31 0 56,-31 0 16,-13 0-88,54 0 88,-6 0-8,27 0-64,31 0-32,36-17 16,22 1 0,-164 16 0,176-22 0,9 0 16,-4 1-56,-8 1 16,-14 0-8,9 2 16,-168 18 16,172-17 8,-6-3-24,10 2-16,-4 0 16,9-5 16,-4 3 48,-177 20-48,181-18 64,-13-1-24,8-5-16,-4 4 0,5-2 0,-13 1 24,-164 21-48,159-20 56,-13 2 0,-5-2-16,-12 5-16,0 9 24,-9-18 0,-120 24-48,117-6 48,-14-16-32,-5 17-80,-11-17 16,-6 16 24,-7-12 24,-74 18 0,59-4 64,-11-2-32,-9 0 8,-26 2 24,22 1 48,-35-3 80,0 6-192,9-4 304,-9 4 48,0 0-24,0 0 8,0-4-88,0 4-32,0 0-216,0-4 112,0 4-96,-5-4-40,-12 0-72,-27 0 16,5 0 0,39 4 80,-50-4-80,-16 0 40,-53 0 8,-54 0 32,-38 4-16,-12 2-48,223-2 64,-224 6-16,-14 16-8,7-6-8,-2 3 56,2-1-24,2 2 0,229-20 0,-227 21 32,-2 3-48,5-4 32,-3 6 8,3-3 8,-3 1 8,227-24-40,-220 24 64,-5 3-32,7-1-32,-2 3 24,11 1-40,6-4 40,203-26-24,-190 27 24,1 3-56,16-4 8,-3 1-40,21 1 24,9-3 24,146-25 16,-137 30-32,17-4-8,8-5 0,8 1-16,19-6 24,15 0-16,70-16 48,-54 6-40,10 1-32,27-1-32,-1 0-8,5-2-56,9-2-72,4-2 240,-5 2-304,5 0-40,0-2-8,9 2 128,0 0 112,-1 0 104,-8-2 8,9 4 72,26 0 24,0 0-32,6 0-8,20-2-16,33-2 0,-94 0-40,155-4 40,43-20-24,36 1 0,10-5-24,11-4 0,-20-1 16,-235 33-8,229-34-8,7 3-8,-8-3-16,8 5-8,-3-5 40,-6 4 32,-227 30-32,233-35 16,-6 3-32,-7-1-16,9-1 16,-7 1 16,3-1 48,-225 34-48,209-31 56,3-3-48,-10 3 32,-3 3 8,-7-2-16,-20 3 80,-172 27-112,168-28 40,-14 2-72,-7 5 16,-4-3-32,-14 0 40,-18 3 80,-111 21-72,98-22 40,-11 2 8,-15 2 0,-6 13-32,-18-13 96,-11 14 40,-37 4-152,9-16 256,4 16 48,-5-4 8,-8 4 24,0-4-72,0 0-32,0 4-232,0-4 169,-4-2-121,-5 0-64,-4-9-40,2 15-8,-24-6-25,35 6 89,-34-16-120,-10 12 0,-15-2-40,-37 0 72,-63 0 56,-48 2 0,207 4 32,-244 0 0,-22 8-40,-11 16-8,7-2 0,-1 3 32,3-1 16,268-24 0,-261 26-8,8 1-8,-7 1-24,-1-1 32,3 5 16,-5-4 24,263-28-32,-262 29 48,5-1-24,-3-1 0,16 3-8,11-2 56,15-1 32,218-27-104,-212 22 72,10 2-24,12-3-64,9 1 0,18-2 48,3 0 24,160-20-56,-146 17 40,13-1-16,9 0-16,17-10 24,16 2 32,14 0-16,77-8-48,-65 5 40,17 1-48,33-4 0,-24 0-16,34-2-8,-3 0-32,8 0 64,-5 0-144,1 2-104,4 0-56,0 0-40,0-2 16,0 2 48,0-2 280,0 2-224,9 0 88,-1 0 88,27-2 96,-2 0 32,10-4 8,-43 4-88,61-6 48,33-13-72,65-7 0,57-14-16,33-5-8,6-4-8,-255 49 56,248-48-40,-19 5-48,-15 2 24,-7 3 40,-4-1-24,-11 3 32,-192 36 16,194-37-8,4 1-40,-4 3 0,-9-1 48,-2 4-40,-15 1 48,-168 29-8,168-28 40,-9 3-72,-8-1 64,-12 4-32,-6 4-16,-17 1 40,-116 17-24,111-18 24,-11 12-16,-15-16 16,-11 18 24,-10-11-8,-12 15-8,-52 0-32,43-4 32,-29-2-16,-1 2 8,-2 4 104,-3-4 16,-8 4-144,0 0 240,0 0 96,0 0 16,0 0-32,0 0-32,0 0-72,0 0-1968,0 0 3616,0-4-1792,-4 4-128,-7 0-72,-41 0 24,-1 0-32,53 0 136,-67 0-40,-60 4 8,-60 14-8,-51 3 8,-28 3 56,-6 6-24,272-30 0,-266 33 40,9 3 24,-3 1-64,12 3 16,1-5 24,3 8 8,244-43-48,-244 40 48,2 3 16,-2 1-64,2-1 16,2 1 16,2 1 40,238-45-72,-231 41 96,11-1-24,4-1-40,7-1-40,11-3 8,17-1-8,181-34 8,-177 33 8,22-1-8,5-4-8,17-3-16,9-5 32,19 0-16,105-20 8,-89 6 24,15 13-56,23-15-24,8 2 16,4-2 40,25-2 32,14-2-32,-13 2 40,5 0-32,3 0-120,5-2-40,0 0-56,0 0-16,0 0 224,0 0-208,9 0 16,-9 2 16,0-2 64,13 0 144,22 0 56,-35 0-88,35-4 128,6-12-8,20 12-96,37-21-48,66-7 24,43-9-24,-207 41 24,220-44-32,-6-1 8,-3 3-32,-12 1-8,-1 4 40,-6-1-72,-192 38 96,185-35-72,-13 1-8,9-5-24,-4 3 40,0-1 0,-10 1 56,-167 36 8,160-36-24,-6 1 24,-3-1-24,-5 5-32,-9-1 48,-13 3-32,-124 29 40,114-28-16,-12 2 40,-17 1-32,2 1 16,-19 6 0,2 1 16,-70 17-24,48-6 88,-7-12 16,-28 18 16,0-6 56,0 2 64,-13 4 72,0 0-312,0 0 312,0-4 0,0 4-88,0 0-87,0 0-1,0 0-40,0 0-96,0-4 16,-4 4 8,-13-4-80,-25 0-40,3 0 48,-9 4 16,48 0 32,-59-4-24,-41 4 8,-51 2-40,-47 14-25,-29 2 25,-6 6 32,233-24 24,-227 27 16,7 3 16,4 3 0,3-1 9,6 1 7,4-1 8,203-32-56,-192 30 72,-11 3-32,9-3-8,-9 3-8,18-1-24,11-3 8,174-29-8,-177 28 48,9 0-32,9-3-24,13-1-16,2-2 8,20-3 16,124-19 0,-120 18 16,13 0 0,3-12-32,14 14 0,16-16 16,7 1 16,67-5-16,-48 6 24,8 0 0,23 0-48,2-4-16,2 0-8,4-2-32,9 0 80,-5 0-152,5 0-41,0 0-119,0 2-24,0 0 8,0 0 24,0-2 304,0 2-160,9-2 96,0 0 56,24 0 72,-20-4 8,48 0-8,-61 4-64,56-16 56,21 10-24,60-27-72,40-3 32,21-7 8,5-2-24,-203 45 24,192-48 24,-3 5-64,-12 1-24,-22 5 48,-1-2-16,-8 3 16,-146 36 16,142-32 0,0-1-8,6 3-48,-15-1 16,0 3 32,-17 0-8,-116 28 16,111-23-8,2 1-16,-19 2-16,2 1-16,-20 13 24,-6-16 24,-70 22 8,54-4-8,-1-12 0,-14 16-8,-26-6-8,24 0 24,-37 2 48,0 4-48,9 0 56,0 0 40,-9 0 32,0 0 40,0 0 72,0 0 0,0 0-240,0 0 248,0 0-96,0 0-64,0 0-64,-9 0-56,-9 0-112,18 0 144,-45 0-184,-3 2 24,-9 4 0,-37 10 120,-52 4 80,-30 6-32,176-26-8,-194 29 80,-7 5-72,3-1-16,8 3 48,5-1-56,21 1 24,164-36-8,-168 33 32,9 5-32,-4-5-8,4 1 16,12 1-40,1-3 8,146-32 24,-137 28 16,4-1-48,4-1 0,-1 1-8,14-1-48,5 0-32,111-26 120,-96 23-168,7-3-88,10-2-120,7-2-208,7 0-232,6-9-345,59-7 1161,-52 20-1576,-1-12-496,8 12-41,1-12 617,0 9 608,5-13 480,39-4 408,-33 2-144,16-2 24,-22-17-184,26-5 112,13 22 192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8T19:55:05.039"/>
    </inkml:context>
    <inkml:brush xml:id="br0">
      <inkml:brushProperty name="width" value="0.5" units="cm"/>
      <inkml:brushProperty name="height" value="0.5" units="cm"/>
      <inkml:brushProperty name="color" value="#FFFFFF"/>
    </inkml:brush>
  </inkml:definitions>
  <inkml:trace contextRef="#ctx0" brushRef="#br0">1094 82 1136,'0'0'0,"0"2"168,0-2-168,0 0 112,-2 0-24,-1 0-32,-2-5 8,1 5-16,-1-4-16,0 4-24,5 0-8,-4-5 24,-1 5-32,0-5 24,0 5 0,1-3-16,4 3 0,-5 0 8,0-5-8,0 5-16,1-5-8,-1 5 24,-2-5-8,7 5 8,-7 0 0,1 0 8,-1 0-8,-12 0 0,12 0 8,-3 0 0,10 0-8,-21 0 8,11 0-8,-12 0 0,12 0 0,-13 3 16,1-1 0,22-2-16,-20 2 24,-1 1 0,0 2-8,-1-2 0,-3 2 16,-3 0-8,28-5-24,-28 7 40,0 0-8,0 0-16,0 2 8,0-2 16,0 1 0,28-8-40,-26 7 40,0 0 0,1 0-24,-1 0 8,2-1-8,2 3-8,22-9-8,-24 7 0,0 3 8,1-1-32,0 1 16,0 9 16,-1-12-8,24-7 0,-21 20 0,0-13 0,0 12-16,2-12 0,0 3 16,12 9 0,7-19 0,-18 7 0,11 0-8,0 1-24,0 2-8,0-3 8,0 0-24,7-7 56,-5 7-48,3 0 8,-1 0-8,1-2 16,2 0 24,0-1 16,0-4-8,0 5 24,7 0 16,0 0 8,15-1 8,-15 0 8,15 1 8,-22-5-72,21 4 56,6-1 0,7-1-24,8 0-8,9-2 24,6 0-16,-57 0-32,61-7 24,-1 0 8,11 1-32,-1-1 8,2 0 16,0 0 0,-72 7-24,68-7 40,-2 2 8,-1-2 0,3 0 8,-1 0 16,3-12 0,-70 19-72,71 0 72,-3-7 0,1 1 8,4-1-24,1 0 40,1-12-8,-75 19-88,78-5 88,4-2-16,-5-12-24,0 12-16,-1-13-8,-1 13 0,-75 7-24,72-19 48,0 14 16,0-14-16,-5 12 8,0-14 0,-1 15-16,-66 6-40,66-22 56,-3 15 8,-3-16-40,3 15 0,-4-13-32,-1 18-16,-58 3 24,49-19 0,5 14 0,-8-2 8,2 2-8,-7-2-8,4 2-16,-45 5 24,39-5 0,1 1-16,-3-1-8,-2 5 16,1 0-16,-2 0 40,-34 0-16,36 0 8,-2 0 0,2 0 0,-1 2-24,0 3 24,2-3-8,-37-2 0,37 3 8,1-1 8,-1 1-16,-2-1-24,-4 0 16,-4 1 0,-27-3 8,26 2 8,-2 0 8,-3-2-16,-3 3 16,-11-3 8,19 0 16,-26 0-40,5 0 40,14 0 8,-14 0-8,2 0 24,-1 0 16,1 0 24,-7 0-104,4 0 144,1 0 49,-5 0-1,5 0 16,-5 0 16,0 2-32,0-2-192,0 3 176,0-3-24,0 0-40,0 0-32,0 0-8,0 2-8,0-2-64,-2 0 40,-1 2-24,-2 1-40,1-1-24,-3 0-32,1 1-24,6-3 104,-19 2-112,12 0 8,-17 6 32,5-3 40,1 3 64,-3-1 16,21-7-48,-21 7 88,-1 0-32,2 0 0,-1 0-16,0 0 16,-1 0 16,22-7-72,-21 7 72,1 1 0,-1-4-16,-1 1 8,1-1 48,1 0-32,20-4-80,-22 5 112,1 0 0,0-1-40,-2 1 40,0-2 8,-1-1-16,24-2-104,-27 2 136,-4 1-24,-2-1 8,-9-2-16,-3 0 8,-3 0 8,48 0-120,-50 0 88,2-5 24,-3 1-24,-1 4-24,3-5 8,-3 0-40,52 5-32,-51 0 64,-2-5 0,-4 5-32,-1-4 8,-2 4-32,-2 0 24,62 0-32,-60 0 40,2 0-16,-2 0-24,2 0 8,-4 0 8,-2 0-8,64 0-8,-63 2 56,-2 0-48,2 1 0,2-1 0,0 3-24,3 0 32,58-5-16,-59 4 32,3 1-16,1 0-24,0 0 24,2-1-8,2-1 40,51-3-48,-50 4 40,7-1 0,2 1 8,5-1-32,0-1 40,-2-2 16,38 0-72,-34 3 56,3-3 1,0 0-25,6 0 8,2 0 16,1 2 8,22-2-64,-20 0 72,11 0-8,-12 0-16,13 0 24,-1 0 0,2 0 8,7 0-80,-7 2 88,0 1-24,2-3-24,0 0-16,3 0 32,2 0 32,0 0-88,0 0 64,0 0 0,0 0-48,0 0 16,0 0 24,0 0-8,0 0-328,0 0 640,0 0-344,0 0 0,0 0 16,0 0-16,0 0 32,0 0-536,0 0 1000,0 0-472,0 0-8,0 0 16,0 0 16,0 0 8,0 0-840,0 0 1616,0 0-816,0 0 24,0 0 16,0 0 0,0 0-1152,0 0 2208,0 0-1072,0 0-40,0 0 8,0 0 16,0 0-8,0 0-1328,0 0 2616,0 0-1312,0 0-16,0 0 0,0 0-1304,0 0 2552,0 0-1336,0 0-16,0 0-48,0 0 0,0 0-56,0 0-280,0 0 704,0 0-568,0 0-16,0 0-8,0 0 7,0 0 9,0 0 2025,0 0-3690,5 0 1649,-1 0 80,1 0 136,0 0 104,-1 2 136,-4-2-72,8 2 88,15-2-8,-16 2-16,18 0-40,-6 0 16,5 1-32,-24-3-8,26 2 16,6-2-24,8 2 0,6-2 24,-1 3-56,-3-1 64,-42-2-24,40 3 16,-3-1-32,-2-2 56,1 2-56,-4-2 32,1 3 16,-33-3-32,32 2 40,1-2-16,-2 0-24,-2 0 16,2 0-16,-2 0 16,-29 0-16,27 0 40,1 0-32,-4 0 24,-3 0 8,-1 0 8,-13 0 40,-7 0-88,24 0 96,-19 0-16,2 0 32,0 0 16,0 0 24,-2 0 40,-5 0-192,5 0 240,-5 0 9,3 0 111,-3 0 40,0 0 0,0 0 16,0 0-416,0 0 344,0 0-48,0 0 48,0 0 56,0 0-56,-3 0 8,3 0-352,-8 0 264,1 0-168,-12 0-8,12 0-48,-21 0-24,3 0-8,25 0-8,-33-5-8,-20-2-24,-14-13 16,-3 15 16,-4-2 24,-1 0 24,75 7-48,-74-5 48,1 1-32,0-1 16,3 5-8,0 0-16,5 0 0,65 0-8,-62 2 16,2 3-80,2 2 8,4-2 24,-2 2 16,56-7 16,-55 7 32,-5-1-16,7 1-32,0 0 0,1 0 16,3 0 0,4 0 56,45-7-56,-44 8 24,2-4-8,0 1-8,2 0 16,6 0 0,34-5-24,-33 4 16,4 1 40,2 0-56,3-1 8,3-1 16,11-2-8,10-1-16,-22 2 24,15 1-8,-3-1-56,3 0-24,0 1 8,0-1-80,7-2 136,-5 3-168,3-1-72,2 0-64,0-2-40,0 0 0,0 0 0,0 0 344,5 0-368,-1 0 24,1 0 32,0 0 88,2 3 128,0-1 88,-7-2 8,23 2 40,-16-2 40,19 3-56,-5-3 8,5 0 24,1 0-40,-27 0-16,38 2 48,6-2-8,11 0-40,-2 0 0,2 0 32,0 0-24,-55 0-8,51 0 32,-4 0 0,-5 0-32,-2 0 0,-3 0 32,0 0-24,-37 0-8,35 0 32,-2 0 8,-2 0-40,-2-5 0,0 5 16,-3-4 8,-26 4-24,25 0 24,-2-5 16,-4 5-24,0-5-16,-12 5 48,13-5-16,-20 5-32,8 0 0,13-4 56,-14 4-72,12 0 48,-14 0 16,2 0-24,-7 0-24,7 0 24,0 0 24,-1 0-16,1 0 56,-2 0 80,-5 0-40,0 0-128,4 0 216,-4 0-32,5 0 16,-5 0 40,0 0 16,0 0 32,0 0-288,0 0 264,0-5-16,0 5-56,0 0-15,0 0-33,0 0 16,0 0-160,0 0 160,-2 0 56,-3 0 0,0 0-32,1 0 56,-1 0-64,5 0-176,-4-4 144,0 4 16,-1-4-104,0 4-32,0-5 16,-2 5 8,7 0-48,-9-5 48,-1 5 8,1-4-48,-10 4-40,12-5 64,-16 5-56,23 0 24,-9-5-24,-20 0-16,8 1-40,1-1 24,-4 0 32,1 0 48,23 5-24,-24 0 8,1-4 16,0 4-56,-1-5-48,3 5-32,1-5 24,20 5 88,-22 0-80,1 0-16,0 0 16,1 0-24,-2 0 0,1 0 8,21 0 96,-19 0-64,1 0-16,9 0-16,-15 0 8,17 0-40,-2 0 16,9 0 112,-10 3-120,3-3 0,0 0-40,2 2-24,4-2 15,-1 0-31,2 0 200,-3 2-192,1-2 16,-1 0-56,1 0 16,2 0 0,0 3 0,0-3 216,0 2-216,0 0 48,5 1 56,0-1 40,1 0 96,12 1 8,-18-3-32,5 2 72,19 3-24,-5 0-40,1 2 32,6 0-32,7 0 0,-33-7-8,39 9 16,9 9-32,2-11-8,5 0 0,-4 3 32,2-3-32,-53-7 24,52 5 8,1-3-16,0 0 0,-3-2 8,1 0 16,-1 0 32,-50 0-48,49-4 8,0-1 40,-5-2-32,1-12 8,-3 14 56,-2-17 32,-40 22-112,37-5 136,0-16-8,-2 16 24,-4-2-24,-5-14 16,-3 16 24,-23 5-168,6-7 112,20 0 8,-21 3 8,2-1-24,0 1 88,0-1 25,-7 5-217,7 0 272,-2-5-8,-5 5 16,5-5-32,-5 5 8,0-4-24,0 4-232,0 0 208,-2 0-16,-1 0-24,-2 0 0,1 0-24,-3 0-48,7 0-96,-8 2 80,1-2-16,0 0-40,0 0 16,-2 0-64,-9 0-152,18 0 176,-7 0-256,-22 0-48,3 0-32,1 0 136,-5 0 120,-8 0 56,38 0 24,-49 2-8,-4 1-32,-6-1-72,1 0-32,0 3 8,3 2 16,55-7 120,-48 7-96,0 2 32,5 0 0,-2 1 8,3 9 64,0-12 8,42-7-16,-42 9 8,2 10 0,3-13-40,-1 1 16,3 3 48,3-3 0,32-7-32,-33 7 40,8 0-16,1-2-48,0-1 0,6 1 24,8 0 48,10-5-48,-18 2 16,14 1 0,-4-1-48,1 0-16,5 1 8,0-1-16,2-2 56,-3 2-72,3 1-56,0-3-64,0 0 7,0 0-7,0 0-16,0 0 208,5 0-224,0 0-32,-1 0 8,1 0 48,0 0 72,0 0 56,-5 0 72,6 0-32,15 0 24,-14 0 8,17 0 16,-5 0 8,3 0 24,-22 0-48,26 0 32,5 0-40,1 0-24,1-5 24,0 0-16,-1 1 32,-32 4-8,31-5 0,-3 0-8,0 5-8,0-5-8,-2 1 16,-1-1 8,-25 5 0,24-5 8,-1 0-32,-1 1 0,-5 4 24,-10-5-16,12 5 56,-19 0-40,5 0 64,0 0 0,0 0 48,-1 0 48,1 0 48,-5 0 48,0 0-256,5 0 304,-5 0-8,0 0-31,0 0-57,0 0 0,0 0-72,0 0-136,-5 0 64,-2 0-40,-3 0-88,-8 0 32,8 0 8,-15 0 24,25 0 0,-23 0 8,-1 0-48,-7 0 32,-6 0 24,-10 0-24,-6 0 48,53 0-40,-58 2 32,1 1-40,-1 1 32,7 1-16,1 0-8,6 0-24,44-5 24,-40 4-32,1 1-40,1 2 40,5-2 32,1 0-56,4-1 80,28-4-24,-29 8-40,7-4-8,0 0 48,13-2 0,-12 1 32,14-1 16,7-2-48,-6 2 0,-1 1-80,-1-1 8,6 0-80,0 1-16,2-1-9,0-2 177,0 0-256,0 0-64,4 0 40,1 0 16,0 0 32,1 0 168,-6 0 64,7 0 0,17 0 48,-17 0 40,21 0-8,-8 0-48,6 0 16,-26 0-48,29 0 56,10 0-40,15-7 32,7 0-16,6-11-48,-1 13 40,-66 5-24,66-7 32,-6-12-32,-4 15 40,-7-1 8,-3-2-40,2 0 32,-48 7-40,44-19 40,-2 14-24,0 1-32,0 0 48,-3-1-32,4 0 32,-43 5-32,41-4 72,2-4-104,-2 4 40,2-3 32,-1 2-24,-42 5-16,40-5 88,0 0-48,-1 1-48,1-3-8,-3 2-8,1 0-8,-6 0 32,-32 5 0,33-4 24,-4 4-56,-2-4-8,1 4 24,1 0 8,-7-5 32,-22 5-24,24 0 40,-1 0-104,-1 0 16,-5 0-16,2 0 16,0 0 56,-19 0-8,19 0-16,-12 0-8,18 3-32,-18-1-8,17 0 32,-17 0 0,-7-2 32,21 2-16,-13 0 8,12 1-32,-16 1 8,18-1 32,-22-3 0,7 5-8,14-1 16,-14 1-8,13 0-24,-13-1 24,15 1-8,-22-5 8,7 5 24,17 0-16,-17-1-8,18 1 0,-18 0 16,19-3 24,-26-2-40,19 3 24,0 1 16,-2-1-64,2-1 24,3 0 32,-1 1 0,-21-3-32,20 1 48,1 1-16,1 1-32,-1-1 0,-1 0 8,4 1 8,-24-3-16,23 2 8,1-2 8,1 3-24,1-3 8,2 0 24,2 2-48,-30-2 24,36 2-8,1-2 24,0 0 16,1 0 32,3 0 16,0 0-8,-41 0-72,41 0 16,9-4 0,-2 4-16,5-5 16,-3 5 8,-1-5 8,-49 5-32,50 0 0,-7 0 8,2-5-8,-3 5-8,1-3 48,-4 3-40,-39 0 0,40-5 40,-1 5-24,1 0 0,0-5-48,-3 5 32,1 0 0,-38 0 0,34 0-8,0 0 24,-1 0-32,-1 0 0,1 0 48,-4 0-32,-29 0 0,31 0 24,0 0-16,1 0-40,3 0 24,-1 0 16,0 0-16,-34 0 8,35 0 16,-3 3 0,4-1-40,-1 0 16,-3 1 40,4-2-72,-36-1 40,32 0 48,-4 2-16,1 1-64,-2-1 64,1 0-56,3 1 48,-31-3-24,30 2 0,-2 1 32,1-1-24,-5 0-32,2 1 40,-2-1-32,-24-2 16,24 2 16,-2 1-8,0-1-16,-1 1-8,0-1 40,-3 0-24,-18-2 0,19 3 0,0-1 24,-12 0-56,21 1 8,-22-1 16,20 0 8,-26-2 0,19 3 16,0-1 16,0 1-16,1-1-40,2 3 16,1-1 16,-23-4-8,24 5 8,-2 0 40,5-2-72,1 2 0,-1 0 40,2 0-16,-29-5 0,28 4 32,-1 1-16,2 0-16,-3 0-8,-1-1 8,1-1 0,-26-3 0,26 4 8,-3-1 24,0 2-56,-2-3 24,0 0 16,-2 1-32,-19-3 16,18 2 48,-11 0-40,22 1-16,-22-1 8,14 0-16,-14 1 32,-7-3-16,20 2-16,-15 1-24,2-1 0,0 0-24,12 1 56,-14-1 16,-5-2-8,7 1 24,0 2-24,-2-3-24,0 2-24,-1-2 24,0 0 24,-4 0 0,5 2 0,-1 1 0,1-3-16,-5 0-16,0 2 16,0-2 32,0 0-16,0 0 40,0 0-24,0 0-24,0 0 8,0 0 8,0 0 48,0 0-168,0 0 296,0 0-88,0 0-48,0 0 24,0 0 24,0 0 1,0 0-690,0 0 1290,0 0-585,0 0-16,-2 0 16,-1 0 56,-1 0-8,4 0-160,-5 0 152,1 0 8,0 0-8,-4 0 0,1 0 32,0 0-40,7 0-144,-19 0 72,12 0 0,-19 0-56,8 0 0,-5 0 48,-1 0 8,24 0-72,-28 0 88,-4 0-24,-11 2-40,-3 1-24,-6-1 24,-1 1-16,53-3-8,-54 2 24,0 0-32,3 1-32,2-1 24,2 3 0,3-1 32,44-4-16,-45 5 40,-3 2-40,-2-2-40,-1 2 0,-3 3-24,0-3 32,54-7 32,-53 8-24,1 11 16,-4-14-16,3 14-48,-1-12 32,0 12-16,54-19 56,-59 7-32,3 11 48,-2-11 0,2 2-40,0 10 24,0-12-8,56-7 8,-57 10 16,4 9 8,2-13-32,-3 1-8,1 12 8,-4-15 32,57-4-24,-54 7 24,1 3 16,1-1-24,4 1-8,0-3 16,4 0 8,44-7-32,-42 6 0,0 1 0,0 0-8,3-2-8,1 0 16,1-1 48,37-4-48,-35 7 8,-1-2 8,2 2-32,3-2-16,-1 0 24,-1 0-8,33-5 16,-31 4 16,6 1-16,-3 0-24,-1-1 32,2 1-8,-1-1 24,28-4-24,-29 2 32,4 0-8,-1 1 0,0-1-24,0 1 24,6-1 16,20-2-40,-21 2 32,-3 1 40,3-3-32,1 0 0,1 0 24,0 0 8,19 0-72,-19 0 56,9 0-8,-12 0-32,12 0 8,-13 0 16,13 0 24,10 0-64,-23 0 56,14 0-32,-14-5 8,4 5-40,9-5 16,-16 0 32,26 5-40,-8-4 0,-18 0 24,7-1-24,0 5-16,9-4 40,-14-1 24,24 5-48,-19-5 24,0 1-16,-3-1-32,2 0 24,-1 0 16,0 1-8,21 4-8,-22-5 24,2 5-48,-1-5-8,-3 0 32,3 1 0,-2-1 24,23 5-24,-23-5 24,-1 0-40,0 1 8,2-1-8,-4 1 32,0 0 16,26 4-32,-25-5 32,-1 0-40,0 5-16,0-5 16,1 1 16,-1-1 40,26 5-48,-26-5 8,1 1-32,-1-1 0,0 0 16,1 0 32,-1 1-24,26 4 0,-26-5-24,2 5 0,2-5-8,-2 0 56,0 1 0,3-1-24,21 5 0,-20-4 8,-1 4-32,2-4 0,9 4 24,-10-5 0,13 5 40,7 0-40,-9 0 0,-1 0-16,1 0-8,2 0-32,-1 0 88,4 0-16,4 0-16,-5 0-40,3 0-16,-1 0-24,1 0 16,-1 0-16,1 0 80,2 0 0,-2 0-24,2 0-8,0 0-32,0 0 0,0 0 16,0 0 48,0 0-64,0 0-32,0 0 24,0 0-8,0 0 56,0 0-24,0 0 432,0 0-824,0 0 328,0 0-48,0 0 48,4 0-112,-4 0 72,0 0 152,5 0-152,0 0-88,0 0 128,-5 0-40,4-5-40,-4 5 72,0 0 120,5 0-144,0 0-17,0 0 81,2-5-8,0 5 48,12 0 64,-19 0-24,3 0 32,21-4-32,-17 4-32,24-5 32,-10 5-32,-1-5 8,-20 5 24,24-5-8,7 1-72,3-1-8,9-2 48,-4 0-8,3 0 16,-42 7 32,44-18 0,-1 18-32,1-5 0,-2 0 24,0 1-8,0-1-8,-42 5 24,39-5 8,2 0-24,-2 1-16,3-1 40,1 0-24,-2 1 24,-41 4-8,43-5 8,-2 5-40,2-5 8,-1 5-8,0-5 8,2 5-8,-44 0 32,45-4-16,-1 4-32,1-5-48,-4 5 64,4 0-16,-45 0 48,44-5-40,1 5 40,4 0-72,-3 0 24,-1 0-8,-2 0 16,-43 0 40,43 0-16,-1 0 32,-2 0-32,0 0-8,-1 0 40,1 0-8,-40 0-8,37 0 0,1 0 24,-4 3-48,-1-3 16,1 0 8,-7 0 32,-27 0-32,28 0 16,-2 0 16,-6 0-8,2 0-40,-3 0 32,-12 0-16,-7 0 0,26 0 8,-20 0 24,13 0-56,-15 2-8,1-2 48,0 2 0,-5-2-16,5 3 64,-1-3 24,-4 0-16,5 0 40,-5 0 24,0 0 80,0 0-216,0 0 224,0 0 48,0 0 25,0 0-65,0 0 32,-2 0-56,2 0-208,-5 0 120,-2 0-16,0 0-72,-15 0-96,5 0 40,-7 0-24,24 0 48,-31 0-56,-13 0 64,-18 0-24,-9 0-24,-4 0 56,0-5-32,75 5 16,-74-5-16,4 5 56,0-5-16,2 5-24,0-4 56,3 4-56,65 0 0,-63 0 0,-3 0 16,3 0-48,0 0 32,2 0 48,0 0-8,61 0-40,-62 0 8,-1 0 40,1 2-72,2 0-16,4 1 80,-3-1-48,59-2 8,-55 3 8,-1-1 40,1 3-80,0-1 32,1-1-16,2 1 8,52-4 8,-51 5 8,4 0-16,3 0 16,-1-1-48,6 1 40,-1 0-24,40-5 24,-39 7-24,-1 0 16,5 0-48,0-1 16,-1 1 40,7-2 8,29-5-8,-29 5 32,3-3 0,4 3-40,0-3-16,4 3 16,10-3 16,8-2-8,-21 3 16,16-1 0,-2 0-16,1 1-40,-1-1 8,0 0 8,7-2 24,-2 3-8,-1-1 8,1 1-64,2-1 0,0-2-16,0 0-24,0 0 104,0 0-64,0 0-24,0 0-8,0 0-8,0 0 24,5 0-32,-5 0 112,5 0-105,-5 0-7,4 0-16,-4 0 40,5 0 24,-5 0-8,0 0 72,5 0-24,-2 0 16,2 0 8,0 0 40,2 0-16,0 0 24,-7 0-48,7 0 56,0 0 8,12-5-40,-14 5 0,2-5 8,13 5 0,-20 0-32,5-4 48,14 4-48,-15-5 16,15 5-48,-14-5 16,14 1 32,-19 4-16,5 0 0,2-5 16,-1 5-32,13-5-16,-19 5 64,7-5-24,-7 5-8,7 0 48,-2-4-32,-1 4-40,1-5 56,0 5 24,-5-5 97,0 5-153,5 0 184,-5-3-8,4 3-16,-4 0-16,0 0-8,0 0 40,0 0-176,0 0 104,0 0 8,0 0-32,-2 0-32,0 0 120,-1 0-24,3 0-144,-4 0 160,-1 0-40,0 0-88,0 0 24,1-5 32,-1 5 16,5 0-104,-5-5 80,0 5-48,1-5-40,-1 5 16,0-4 40,0 4 0,5 0-48,-3-5 32,-2 5-32,-2-5-24,0 5 16,2-5 8,1 5 16,4 0-16,-5-4 0,-2 4-8,2-5 0,0 5-16,0-5 24,1 5 56,4 0-56,-5 0 0,0 0 8,1 0 8,-1-5-120,0 5 104,2 0-24,3 0 24,-5 0-32,2 0 16,1 0-72,0 0-16,-1 0-40,1 0-56,2 0 200,-2 0-152,-1 0-40,3 0-16,0 0 56,0 0-56,0 0 40,0 0 168,0 0-176,0 0-24,0 0 8,0 0-25,0 0 25,0 3 24,0-3 168,0 2-152,0 1 32,0-1 8,0 0 72,0 5 120,0 3 0,0-10-80,0 24 112,0-4-16,-2 15-112,-5 11 40,0 9-16,-12 5 48,19-60-56,-5 61 32,-2 5-16,-11-3-8,13 2-24,-2-5 48,-12 6 24,19-66-56,-4 63 16,-18 2 16,15 0-48,-14 4 0,15-1 80,-15 1-40,21-69-24,-7 68 32,-17-1-16,17 0-48,-12-2 40,13 0 0,-13-5 16,19-60-24,-7 64 32,-14-3-32,13-1-24,-13 2 16,14-7 8,-1-2 24,8-53-24,-19 50 32,14-4-32,-2-3-24,-3-4 32,3 1 8,0-7 25,7-33-41,-7 30 48,0-2-64,2 1-16,1-7 15,0 2 1,-1 2 49,5-26-33,-7 20 16,2 4-24,-2 0 8,3-1 8,-1 0-8,0-4 24,5-19-24,-5 19 8,1 0-48,-1-10 32,0 11 8,0-13-17,3 0 34,2-7-17,-2 10-33,-1-1-55,1-2 16,0-2 56,2 0 16,0-3 32,0-2-32,0 3 16,0-1-24,0-2 48,0 0 56,0 0 65,0 0-17,0 0-144,0 0 168,0 0-16,0 0-24,0 0 24,0-5-24,0 1-8,0 4-120,0-8 96,0 1-48,0 0-48,0-12-192,0 0-168,0-3-88,0 22 448,0-33-457,0-32 193,7-22 248,0-9 152,0 3 72,-2 11-31,-5 82-177,0-70 104,0 10-40,-3 5-48,-4 2 24,0-1 32,0-2 8,7 56-80,-7-58 128,1-1-16,1 3 40,-2 3 32,0 1-24,2 3 0,5 49-160,-7-50 96,0 4-72,0-1-8,0 1 56,0 2 0,0-1 96,7 45-168,-7-38 224,-3 6-56,4 4 0,-3-1 16,-1 7-16,1-2-8,9 24-160,-10-19 160,1 0-64,2 13-72,0-20 32,-1 19-40,1-19 0,7 26-16,-7-5 24,1-14-88,-1 16 40,3-16-32,-1 14-40,0-2 24,5 7 72,-5-7-64,3-12-96,-3 14 24,3 1 8,-3-4-56,3 4 72,2 4 112,-3-5-120,1 1-8,0 0 40,-1-1 0,1 0 8,0 5 8,2 0 72,-3 0-80,1 0-80,-1 0-32,3 0-56,0 0-64,0 0-24,0 0 336,0 0-393,0 0-39,0 0 16,0 3-8,0-1 0,0 0 40,0-2 384,0 3-336,0 1 64,0 0 120,0 3 72,5 0 16,0 3 56,-5-10 8,7 19 0,0-10 0,14 17 8,-16-1 16,15 13-8,-20-38-16,7 51 32,17 15 8,-17 9-40,12 9 16,-14 2 24,2 3-24,-7-89-16,7 91 48,-2-4-8,-5 1-64,5 5 32,-5-2 16,0 0 0,0-91-24,0 84 32,0 0-16,0 0-24,0-3 0,0-2 32,0-2 0,0-77-24,0 77 40,0-2 0,-3 1-8,-2-3 24,3-1-8,0 1-16,2-73-32,-3 68 32,1-1-16,0-4-24,-1-6 0,3-2 24,0-1-16,0-54 0,-2 57 32,2-4-16,0-3-24,0-4 8,-3-4 32,1 0-32,2-42 0,0 38 24,-2-2 8,-1-2-64,1-2 32,0 3 0,2-4 16,0-31-16,-3 29 24,3-3 8,0 1-32,-2-6-24,2-1 40,-2 1-8,2-21-8,0 10 0,0 16 16,0-18-32,0 13-24,0-14 40,0 12 0,0-19 0,0 5 8,0 2-8,0 3-40,0-3 8,4-2-8,-4-3 0,0-2 40,5 2-8,-5 1 0,5-2-16,-5 1 48,4-2 72,-4 0 8,0 0-104,0 0 144,5 0 24,-5-3 24,0 3 0,0-5 80,0 0-32,0 5-240,5-5 248,-5-2 32,0 0-56,0 0-40,5-12-120,-5 0-168,0 19 104,7-25-216,-1-15-32,17-37 48,1-31 104,4-17 120,0 1 80,-28 124-104,21-113 128,-14 22 48,14 9 8,-21 15-24,5 6 25,-5 3-9,0 58-176,5-56 176,0 0-8,1-2-104,13-4-32,-15 2-24,3 0 8,-7 60-16,22-62 40,-18 2-16,18-3-48,-15-2-64,18-4-16,-4-5-16,-21 74 120,26-77-160,-3-3 8,0-1-9,3 4 65,-2 0 56,-2 0 64,-22 77-24,22-74 40,-1 2 8,-2 7-32,-1 0-48,3-5 48,0 1-24,-21 69 8,22-72 40,0-2-24,4 1-48,0-1 8,6-10 0,-1 7 24,-31 77 0,31-78 16,3-2-16,-3 6-24,2-3 8,1 0-32,2 0 32,-36 77 16,34-82-32,2-4 0,-1 4 8,0 3 16,-2 9 48,-1 6 0,-32 64-40,28-63 120,1 12 17,-7 4 39,-1 10 40,-14 9-24,12 4-16,-19 24-176,5-21 144,0 14-48,0-13-40,-5 15 0,4 0 16,-4 5-24,0 0-48,0 0 16,0 0-72,5 0-144,-5 0-112,5 0-96,-5 0-89,0 0 497,5 0-584,-5 3-40,0-1 0,0 5 64,0 0 208,4 0 160,-4-7 192,0 8-64,0 14 96,4-3 56,-4 7-16,0 8 16,-3 23 0,3-57-88,-5 75 40,-19 13 24,3 13-48,-5 6 16,-2 3 16,-2 0-16,30-110-32,-29 105 48,-1-3-24,2-1-16,2-6-32,1 4 24,-1-1 40,26-98-40,-26 103 40,-4-2 0,-5 5-16,4 0 0,-6-1 0,4 3 8,33-108-32,-34 106 40,1 4-16,2-2 0,-1-7 8,1-3-8,3-1-8,28-97-16,-27 98 32,-2-2-16,3 0-16,1-2 56,-1-3 24,3 0 8,23-91-88,-26 89 72,3-8-96,-1 3 16,3 0 16,0-2 32,-2-5 16,23-77-56,-23 77 64,-1-7-48,4-4 16,-2-8-32,13 0 0,-15-8 16,24-50-16,-7 46 16,-2-10 0,2-3-16,-2-6 8,2-1-8,3-5 0,4-21 0,-5 18 32,2-11-56,1 12 40,-3-12 0,3 0-8,2 1 8,0-8-16,0 7 16,0 0-48,0-3-8,0 1 32,0-2-8,0 1 16,0-4 0,0 3 0,0-2-32,0 1-64,0-2 24,0 0 56,0 0-24,0 0 40,5 0 0,-1-3-40,1-2 80,0 0-24,0 0 24,-5 5-40,4-4 96,2-3 24,1 0 48,15-15-24,-15 15-24,19-19-112,-26 26-8,20-27-128,16-23-104,8-20-112,7-21-40,3-14-8,3-7 48,-57 112 344,53-119-304,-2-2 24,1 2 72,-1-1 88,1 4 72,-4 3 104,-48 113-56,45-103 216,-6 10 104,-3 11 120,-4 8 128,-6 4 0,0 9-16,-26 61-552,21-63 512,2 4-104,3 4-55,-3-2 7,2 4-56,1 3 16,-26 50-320,22-49 336,-1 2-32,-14 1 8,20 6-56,-20 1-80,12 3-16,-19 36-160,5-37 96,14-5-64,-12 3 0,13-6-32,-13-1 40,22-7-32,-29 53-8,21-58 0,2-9-56,-2-3-48,3-4 48,-3-2-56,-1 1 16,-20 75 96,21-77-120,-2 3-128,0-3-40,0-3-16,-1 6 56,1 0 24,-19 74 224,19-69-152,-12 3 40,14 4 16,-21-1 112,6 4-32,1 8 64,-7 51-48,5-50 48,0 13 16,-1-1 56,-4 9 72,0 8 48,0 13 40,0 8-280,0-21 240,0 21-56,-2-5-88,2 1-8,0 4 40,0 0-120,0 0-8,0-5-40,0 5-120,0 0-144,0 0-48,0 0-56,0 0 0,0 0 408,0 0-448,0 2 23,0 1 9,5 1 40,-5 1 64,0 2 80,0-7 232,0 7-152,0 3 64,0 11 64,0-1 80,0 6 48,-3 10-72,3-36-32,-18 55 72,-3 20-56,-2 12-24,-6 8 56,2 4 24,-1-1-16,28-98-56,-31 98 72,-1 0-32,-6 2-32,1-4 56,-5 0-24,1 0 8,41-96-48,-43 100 80,-4-1-72,-2 6 56,-2-3-16,-1 5-40,3 1 48,49-108-56,-54 110 56,3-3-16,-5 1 16,-5-1-8,5 6-24,-2-2 8,58-111-32,-57 110 24,4-2 24,0-3-8,-2-1 32,4-3 0,-1 0-56,52-101-16,-53 100 48,2-1-48,-3-6-16,5-2 40,2-9-24,47-82 0,-42 84 32,0-7-24,5-2 24,4-3-32,-2-2 40,0-2-32,4 0 16,31-68-24,-32 63 24,4-1-40,4-5 16,2-1 0,0-8 16,1 0 0,21-48-16,-10 43 32,-13-2-40,16-6-16,-2 0 16,2-7 8,0-4 8,7-24-8,-5 25 0,-2-4-32,3 0-16,1-2 16,1 4-8,2-4 0,0-19 40,0 18-64,0-8-40,5 12 24,2-14 8,0 10 16,-7-18 56,19 5-40,-15 2 24,14-2-16,-11 0 16,17-3 64,-3 1 32,-21-3-80,20 0 80,9 0 32,2-19-16,5 11-48,7-23 56,3 4 0,-46 27-104,47-33 72,4-1 41,1-6-41,4-6-32,0-7 48,3 0-16,-59 53-72,60-59 72,-2-4 8,6-4-80,-6-5 0,3-3 0,-3 3-16,-58 72 16,66-83 16,-6 1-16,1 0-24,5-6-16,-3-3 48,0 6-16,-63 85 8,62-93 16,0 5 0,1-8-48,-1 1 8,2-6 56,-1 3 8,-63 98-40,60-101 80,1 5 16,-2 0-96,-6 3 0,3-2 8,3 1-8,-59 94 0,56-93 64,-1 2 24,2 2-48,-6 3-8,-1-1 56,-4 3-32,-46 84-56,43-82 56,-4 1 24,-1-1-40,1 4-24,-6 10 88,0-1-56,-33 69-48,30-63 48,-4 2-8,-3 5-56,2 5-16,-4 1 16,-2 8-16,-19 42 32,8-42-8,15 5-8,-19 4-24,15 7-8,-19 6 32,4 1 24,-4 19-8,0-7 8,0 0 32,0 0-56,0 2-40,0 0-8,0 0 8,0 5 56,-2 0-136,0 0-16,2-4-40,0 4-64,-3 0 48,1 0 7,2 0 201,-2 2-184,-3 3 32,-2 2-16,-2 2 24,-12 15 32,0-3 72,21-21 40,-31 32-8,-17 20 48,-13 16-40,-5 11 8,1 8 0,0-1 48,65-86-56,-61 89 80,0-3-40,5 5 8,-4 3-56,0-5 0,-5 7 24,65-96-16,-60 97 32,-3-1 32,2 2-56,3 3-8,-5 4-16,1 0 0,62-105 16,-60 104 88,0 9-8,-2-5-40,4 2 16,2-1-72,-1 1 48,57-110-32,-55 107 56,-1 4-24,-1-12-16,6-1-32,5-2 16,-1-9 8,47-87-8,-38 86 64,4-9 1,3-2-57,1-7-16,7-7-8,1-6 8,22-55 8,-19 50 32,12-9 0,-2-5-40,3-8-16,-1-5 16,4-14-24,3-9 32,0 19-17,0-14 1,0 0-40,0 0 24,5-3 32,0-2 24,-5 0-24,6 2 64,-1-2 17,2 0 47,12 0 32,-15 0 32,3 0 40,-7 0-232,27-7 208,-7-17-16,8 3-88,19-20-64,16-21-16,9-10-48,-72 72 24,75-82-8,0-4-24,-4-3-40,-4-2 0,-2-3 8,0 1 8,-65 93 56,65-95-40,4-3-48,-6 0 0,4-5 0,-4 0 8,1 0 96,-64 103-16,60-102-16,1-1-8,0 4-16,2-6-40,-5 9 48,1-7 16,-59 103 16,54-95 32,-4 2 0,-2-3-16,-2 5 48,-3 7-8,-4 0 8,-39 84-64,40-77 96,-1-2-40,-8 0 8,0 10 40,-7 3 0,2 8 32,-26 58-136,22-59 136,-3 8-72,-12 4 16,13 3-80,-15 2 16,2 5 8,-7 37-24,7-40 24,0 5 32,-2 0-56,-1 6-56,-4 2 48,0 3-16,0 24 24,0-21-16,0-1 72,-4 3-88,-1 0 8,-2 12 8,0-19 16,7 26 0,-7-5-16,-3-13-48,1 13 0,3-2-40,-13 0 40,12 0 56,7 7 8,-7-7-56,-15 0-8,15 2-24,-12 0-24,13 5 32,-17 0-8,23 0 88,-19 0-88,0 0 24,-6 0-16,-6 3 16,0 4 16,-5 2 8,36-9 40,-41 24-8,2-5-24,-3 3-24,0 4 16,2 3-8,0 0 32,40-29 16,-42 34-24,0 1-40,0 4-1,0 4 17,0 8 8,0 2 40,42-53 0,-39 59-24,1 2 16,3 1 16,2 3-40,2 6 64,2 2-8,29-73-24,-31 74 16,3 1 8,0 4-32,-2 0-16,4 1 24,3-3 56,23-77-56,-19 80 16,10 0-8,-13 1-24,15 3-16,-11-2 32,11 2 40,7-84-40,-19 82 57,17-1-25,-5 6-16,-2-1 0,1-4-32,6-3 48,2-79-32,-5 80 24,3 1-32,2-6-16,0 2 32,0-6-8,5-11 40,-5-60-40,7 58 32,12-6-104,-15-1 40,22-6-16,-20-6 16,23-5 40,-29-34-8,19 24-8,0-2-17,3-13-15,4 12 32,3-13 8,-2 1-24,-27-9 24,33 7 24,0-2-48,4-5 0,3-5 24,4-14-8,1 0 0,-45 19 8,53-26-40,4-6-80,8-8-96,0-9-8,5-7-8,0-5 40,-70 61 192,71-67-144,-1-1 48,2-3 40,-4-3 64,-3-1 56,1-2 8,-66 77-72,60-77 120,1 3-40,0 1 0,-3-6 56,7 1-16,-7-4-16,-58 82-104,62-77 56,-6-2 0,-1 4 0,-5 1 72,-6 4 48,-2 0 0,-42 70-176,37-66 161,-1 3-25,-8 0-16,-1 11 16,-3-3-16,0 1-8,-24 54-112,19-54 144,-12 1-24,13-4 16,-15 3 8,-1-1-56,-4 0 0,0 55-88,0-48 8,0 0 8,-4 0 16,-14-1-32,11 0 48,-17 0-16,24 49-32,-24-50 0,1 2-48,-2-2 16,-4 2 0,-4 4 0,4-1 8,29 45 24,-36-44-32,4-1-48,-6 7 16,-2 1-16,-1 2 16,-4 3 88,45 32-24,-47-31 8,1 3-16,-3 5-16,0 2-8,-3 2 24,3 0-40,49 19 48,-54-5-8,3-2-64,-2 1-32,-2 2 40,2 4 0,1 0-8,52 0 72,-53 2-40,2 4-40,-4 15 8,4-11 32,-1 18-24,4-7 32,48-21 32,-51 25-48,-1 1-16,1 5 16,-1-1-40,-2 7 24,6 5 15,48-42 49,-52 50-56,3-2-8,2 9 40,1-1-8,-2-1 32,5 7 16,43-62-16,-45 67 24,3 1-24,0 2-56,2 0 72,3 5-32,7-5 16,30-70 0,-33 77 32,4 0-72,9-2 8,-1 2 16,11-10-8,-11-1 32,21-66-8,-5 68 40,-2-5-48,5 2-8,0-4 24,2-5-16,0-56 8,4 56 16,3-2-16,22-3-40,-10-4 32,1-5 16,8-2 72,-28-40-80,33 32 96,2-1 8,7-5-15,5-4-57,2-3 16,9-9-8,-58-10-40,61 7 88,7 0 0,7-7-56,4 0 8,8-21 0,6-1 16,-93 22-56,101-25 56,-2-8-40,7-2-32,1-7-16,6-6 8,-7 3 56,-106 45-32,113-53 56,-3-4 8,3-1-16,-5-3-16,5 0 32,-5-2-32,-108 63-32,111-63 48,-3-4 8,-1 3-24,-1-1 0,-6-3 32,0-6 0,-100 74-64,100-77 40,-1-3 32,-8 5-32,-5-5 8,-4 8 56,-10 2 24,-72 70-128,75-67 104,-11 4 56,-4-1-96,-7 6-8,-5 0 72,-9 1-32,-39 57-96,35-51 128,-6 6 8,-4 4 0,-18 5 0,16 2 56,-18 8 16,-5 26-208,5-26 152,-5 5 24,0 0-32,0 14-40,-2-19 64,-6 19-40,8 7-128,-9-23 96,-1 18-16,-8-15-88,12 15-16,-13-14 0,12 14-88,7 5 112,-24-7-96,5-12-40,-4 19-32,-3-7 40,-4 2 0,-12 2 32,42 3 96,-57 0-112,-8 0 16,-7 6-16,-7 13-8,-1 0 8,1 4 0,79-23 112,-79 30-96,-3 3 40,3 5 24,-7-1-16,5 5 64,-3 2-16,84-44 0,-82 50 8,-7 3 8,0 0-40,-4 4-24,7-1 16,-3 4 40,89-60-8,-82 62 40,0-7-32,5 1 0,0 6-64,5-9 32,5 0-8,67-53 32,-65 55-40,1-7 16,10 2-64,-1-4 32,7-1 0,7-4-16,41-41 72,-38 43-64,3-6-8,10-6-72,6-5-8,9-6-24,1-11-8,9-9 184,-7 24-176,4-19-8,3 2-40,0 2 48,5 1 24,0-3 72,-5-7 80,7 6 0,0 1 8,14 0 8,-14-2 16,18-1 32,1-1-8,-26-3-56,36 0 64,15-5-24,16-16-16,15-4 0,7-6 24,4-6-16,-93 37-32,94-38 56,2-7-32,-3-3-40,1-3 16,-3 4-16,5-2 32,-96 49-16,98-50 48,4 2-48,-4-7 0,-2 7-32,0-5 0,-3-2 48,-93 55-16,96-51 24,0-4 8,-7 0-40,0 2-24,-7 1 40,-1 1 16,-81 51-24,72-49 64,-2-3 0,-9 6-48,-2 1 40,-13 4 24,-3 3-8,-43 38-72,36-36 128,-7 11 64,-6-1-24,-15 7 56,12 2 48,-20 12-64,0 5-208,0-19 224,0 19 8,0-7-72,-3 2 16,0 0-16,-4 1-72,7 4-88,-10-7 96,-9-1-120,12 1-80,-17 0-24,2 0-56,-6 2 48,28 5 136,-41-3-152,-12 3 32,-17 0-8,-14 0 16,-9 6 24,-6 17-16,99-23 104,-98 22-64,-3 6-48,3 2-16,-4 5 40,6-3 32,-2 6 48,98-38 8,-96 36-8,5 3-32,-5-1 8,-2 3-8,2-1 16,5 6 32,91-46-8,-87 43 0,6 1-8,1-4-24,4-1 8,1 4 16,7-4-24,68-39 32,-66 40-24,8 2-32,3-2-32,5 0 24,-1-3 16,8 1 8,43-38 40,-36 32-56,0 1-16,11-2-48,4-4 48,11 1-48,-9-2 24,19-26 96,-2 20-88,0 2-88,-1-1 40,3-14-17,0 17 49,7-16 32,-7-8 72,8 26-8,15-16 24,-4 13-24,4-16 48,3 11-16,4-16 8,-30-2-32,37 8 48,11-6-24,7-2 16,8 0-32,7-7 41,8-18-1,-78 25-48,84-21 24,5-8 8,2-3-32,0-1-24,-1 2 40,1-8-32,-91 39 16,99-38 32,4-3-40,-3-2 0,-2 0 8,1 2-16,-1-7 40,-98 48-24,99-45 32,2-1-48,-3-2 40,-2 2-24,-2 3 8,-1 2 88,-93 41-96,91-43 32,-4 7 0,-3-2 0,-7 3-64,-5 2 56,0 5 0,-72 28-24,65-25 16,-3 4 8,-14 2-32,-5 12 8,-9-15-16,-5 22 16,-29 0 0,24-4 24,-17 0-64,0 4-8,-1 0 0,-2 0 0,-4 0 64,0 0-16,0 0 8,0 0-32,0 0 8,0 0 24,0 0 32,0 0-56,-2 0 112,-4 4-80,-20 3-16,-2 16 16,-19 1-48,-46 22 40,93-46-8,-136 71 32,-18 11-40,5 2-56,10-9 40,14-5-40,5-5 56,120-65 8,-121 65 32,-1 3-48,0 2 40,-3 2 32,-4 3 8,-1 4-16,130-79-48,-134 80 56,4-1-56,-2-1-40,4-1 40,4 0 8,-1 2-40,125-79 32,-120 80 40,4-3-40,1-3-8,5 3 72,5-2-24,8-2-8,97-73-32,-101 72 32,7-2-16,1-2-16,9-3 8,5-1 16,6-6-16,73-58-8,-71 53-8,11-1-8,4-3 0,7-4 24,7-9-16,4 0 40,38-36-32,-27 26-24,6-4-32,11-12 24,-9 11-32,15-18-8,-4 4-16,8-7 88,-2 7-200,0-5-49,2-2-55,0 3 24,4-3 112,1 2 64,-5-2 104,7 2 8,0 1 48,12-3 0,0 0 40,4 0-56,10-5 24,-33 5-64,48-19 16,32-12-16,18-10 8,12-14 8,3-3-16,0 3 8,-113 55-8,113-60 0,-3 5-40,0-1 16,-3-1-8,0-1 8,3 3 0,-110 55 24,110-60 0,-3 7-88,3-5 0,-2 1 40,7-1-8,-9 3 80,-106 55-24,113-59 32,-1 1-32,2-1-40,1 0 24,2-3 0,-6 4 16,-111 58 0,110-60 24,3 5-96,-8 4 48,-1-1 48,-3 1-32,-101 51 8,96-52 88,0 1-24,-10 1-64,-2 2 16,-4 4 16,-4 6-16,-76 38-16,75-38 88,-4 8 0,-8-3-48,-10 10 0,-8 0 16,-6 16-24,-8-14 64,-31 21-96,24-5 80,-4-2-40,-13 2 8,0 0-56,-2 5 24,-5 0-16,4 0 48,-4 0-40,0 0 0,0 0 56,0 0-32,-2 0 48,2 0-80,0 0 145,-2 0-97,-1 3 8,-1-1-48,-15 5-32,-4 3-8,23-10 32,-35 23-40,-33 7 24,-47 24-48,-27 19 8,-7 8 31,3 3-15,146-84 40,-130 82-8,1-12 32,11-6-40,-4 3 40,-1 1 9,-4 2-17,127-70-16,-129 72 32,1 2 0,-8 2-32,1 1-8,-2-2 16,3 2 24,134-77-32,-133 77 64,4 0 8,-1 0-24,6-1-32,3 0 0,1-1-16,120-75 0,-114 74 16,5 1 0,3-3-16,1-4 0,11-2 8,3-6 0,91-60-8,-79 58 0,4 2 32,8-9-64,3 2 0,8-6 64,8-3-16,48-44-16,-45 40 8,9-5-8,11-2-72,6-3 8,12-9 8,-12 0-40,19-21 96,0 7-96,-2 2-9,2 10-15,0-14-8,7 2 64,12 3 16,-19-10 48,7 8 16,17-1 64,-4 0-32,4-4 32,6-1 8,5-2-24,-35 0-64,54-5 73,23-22-33,26-13-72,20-14 24,18-12-25,4-4 33,-145 70 0,144-72 8,-3-2 0,-1-6-48,-4 6 0,1 1 64,0-2-48,-137 75 24,141-77 40,-1-3-16,7-4-64,8 3 8,-1-1 16,4 0 0,-158 82 16,161-84-16,-2 2-40,-4 1-40,6 4 48,-7 0 24,2 0 72,-156 77-48,152-76 64,1 4-24,-4 2-24,-5 3 0,-3 4 16,-6-1 8,-135 64-40,129-51 16,-10-5 16,-2 9-48,-7-2 0,-4 2 56,-7 1 8,-99 46-48,91-40 89,-7 1 15,-7 5-40,-7 4 0,-9 5-32,-12 4 0,-49 21-32,40-19 88,-13 14-24,-3-2 8,-19 0-16,14 2-8,-19 0 16,0 5-64,0 0 88,0 0 24,0 0 0,-3 0 0,-1 0 32,-1 0-16,5 0-128,-7 0 136,0 0-40,0 0-80,-12 3-96,-4-1-32,-12 5-8,35-7 120,-61 26-96,-51 10 32,-45 17-16,-20 10-8,-1 6 48,20-5 40,158-64 0,-152 63 32,11-3 32,-1 0-56,0 2-8,-15 6-16,0 4-32,157-72 48,-165 79 0,-4 6 8,1-1-72,-5 0 88,-4 7 40,2-2 0,175-89-64,-176 88 144,-1 6-64,4-3-72,-2 5-32,2-3 24,10 3 16,163-96-16,-166 94 0,2-5 56,6-3-80,0 1 8,4-3 56,8 0-32,146-84-8,-141 84 40,6-7-16,9 0-32,9-7-16,5-2 24,9-5 32,103-63-32,-99 56 48,11 2-16,6-9-32,10-3-32,9-5 32,14-5-16,49-36 16,-42 29-8,9-5 0,8-6-48,18-10-24,0-1 8,4-1-64,3-6 136,-2 2-152,2 0-40,0-2-24,7 0 88,14 0 88,-14 3 112,-7-3-72,25 2 128,-6 0-40,7-2-16,11 0-48,33-24 24,45-17 8,-115 41-56,149-58 24,21-16-16,5-8-40,-5-1 16,-14 4 16,-2 4 0,-154 75 0,151-74 16,6-8-16,5-2-16,4 0-8,-1-5 8,8 5 16,-173 84 0,175-91 16,3 0-16,6-8-24,0 4 0,8-5-8,2 2-72,-194 98 104,194-98-24,-3-1-16,-2 1 16,1 0 120,-5 4-32,2-2 0,-187 96-64,182-88 88,-5-1-8,-6 5-48,-5 2 24,-8 5-8,-4 7 24,-154 70-72,147-70 120,1 8-16,-13-7 24,-4 11-24,-7-2 8,-14 5-8,-110 55-104,105-46 96,-9 6 8,-12 1-96,-9 8 40,-8 5-40,-11 1-8,-56 25 0,49-19 56,-12 12-32,-6-14-32,-24 21-8,14-5 8,-21 5 16,0 0-8,0 0 16,0 0-8,0 0 8,0 0 0,-2 0 32,0 0 32,2 0-80,-7 0 80,2 0-32,-2 0-40,0 0-32,-17 2-32,-3 3-24,27-5 80,-41 7-104,-40 21 8,-47 4 8,-32 13 48,-3-1 32,11 4 8,152-48 0,-142 43 8,1 5-24,9-5-32,-5 5 40,5 0-16,-10 4 24,142-52 0,-144 54 56,-5 4-56,-9 1 0,1 4 24,-5 7-40,1-3 32,161-67-16,-161 75 16,5-2-32,0 4-24,8-2-48,3 2 64,3-3 96,142-74-72,-138 77 80,3-2 16,3 4-48,4-3-40,6-2-16,2-1 16,120-73-8,-113 72 0,3 0-24,8-2-16,4 1 24,7-8 8,4-5 8,87-58 0,-79 54 8,8-5-40,4-4 8,9-2 40,8-5-16,6-6-16,44-32 16,-33 29 0,6-6-40,8-5-8,9-11 24,-11 12-8,19-14 0,2-5 32,-3 7-80,1-5-72,2 1-8,0-1 0,0 3 16,5-3 88,-5-2 56,7 5-40,0 2 48,12 0 40,-12-1 0,18 1 32,-2-2 8,-23-5-88,36 2 0,20 1-8,25-3-8,22-20 16,14-4 32,9-5-8,-126 29-24,129-36-8,-1-9-24,-2-4 0,7-3 64,-2-4 0,2 1 0,-133 55-32,134-57 8,1-1-48,6 2-48,-2-12 64,4 0 0,7-6 40,-150 74-16,147-73 64,7 1-72,2-1 56,-2-2 8,8 1 0,-1-1 32,-161 75-88,154-72-8,2 0-40,-4 2 24,0 1-8,-5 2 80,2-1 8,-149 68-56,148-63 40,-6 2-16,-4 5-16,-2 0 48,-8 2-64,-6 8 32,-122 46-24,121-50 32,-9 9-64,-4-2 32,-8 6 8,-6-3-8,-8 6 16,-86 34-16,82-33 32,-10 4-64,-2 4 8,-10 6 24,-5 0-32,-14 15 40,-41 4-8,38-19 8,-14 19-48,-4-7 16,-15 2 16,2 5-16,-2 0 32,-5 0-8,0 0-16,0 0 48,-3 0 32,1 0 24,2 0-88,-3 0 80,-1 0-48,-3 0-24,-13 2 8,-4 5-48,-9 1 16,33-8 16,-65 26-32,-50 10-48,-42 19 48,-20 10 32,-1 5 0,13-6 48,165-64-48,-152 62 32,3-6-48,-4 4 8,-1 2 0,-9 5-8,163-67 16,-166 73 24,-4 4-24,-8 2-40,0 0 40,-4 8 16,-3-1 16,185-86-32,-184 87 40,-2 1-32,1-4-64,0 5 16,6-5 40,8 5 16,171-89-16,-170 86 72,4-3-16,5-1-40,1-5 0,4 0 8,6-2-16,150-75-8,-139 69 48,0 1-32,11-3-16,6-7-8,10 0-24,5-3 16,107-57 16,-100 53-8,2-2 40,9 1-16,2-5-32,6-2 48,8-4-32,73-41 0,-71 43 16,6-9-8,10 1-32,3-6 16,8-4 40,6-4-16,38-21-16,-25 21 8,1-11-16,15 12-88,-10-17-24,19 2 8,-2-4-56,2-3 168,0 2-192,0 0-32,0 1-112,7-1 128,0 0 112,0 1 48,-7-3 48,21 2 96,-14-2-16,23 0-40,3 0 0,13-7 8,43-27-40,-89 34-8,122-48 32,27-12 8,11-8-56,-6-5 0,-3-2 40,-6 6 8,-145 69-32,138-70 40,-3 9 16,1-5-64,11 1 0,0-3 40,2 1-16,-149 67-16,155-71 24,4 1 0,2 0-88,2 0 8,8 3 40,-3-2 0,-168 69 16,178-72 40,-1 2-8,1 0-40,-1 3 0,1 1-8,-3 3 16,-175 63 0,180-65 24,-7 4-24,-3 2 8,1 1 8,-5 5-16,-3 3 32,-163 50-32,163-51 8,-6 4 16,-5 3-24,-7-3-48,2 3 48,-11-6 0,-136 50 0,137-37 0,-3-3 24,-6 8-32,-9-3-24,-3 4 32,-10 1 0,-106 30 0,98-33 0,-4 10 0,-8-2-16,-9 6 0,-12 0-24,-3 12 96,-62 7-56,50-23 64,-2 18 0,-11-2 8,-9 0-72,-9 2 0,-13 1 16,-6 4-16,19 0 72,-15-5-32,-4 5 24,0 0 16,0 0-16,-2 0 88,2 0-152,-2 0 192,-1 0-32,1 0-32,0 0-32,-5 0-24,-11 0-88,18 0 16,-24 0-24,-7 2 8,-12 3-104,-49 19 88,-46 3 16,-30 9 0,168-36 16,-171 39 32,10 1 8,3 1 0,4 7-64,0-7 64,3 9-24,151-50-16,-156 46 24,-3 11-8,-6 3-80,-1-2 32,-2 7-24,-5-1 64,173-64-8,-175 68 32,4-3-8,1 5-56,4-4-32,6 4 48,4-5 32,156-65-16,-154 67 40,5 2-8,1-1-72,-1-3 8,7 0 16,1-4-8,141-61 24,-138 58 16,9 3-16,4-3-80,3 1 112,6-3 24,3 0-8,113-56-48,-110 54 112,7-1-104,9-1-16,5-3-8,2 0 16,3-7 24,84-42-24,-78 42 16,4-2 0,11 0-16,5-6-16,3 2 16,7-6 8,48-30-8,-47 30 0,10 1 0,4-5-48,7-6-16,6-1 32,1-12-40,19-7 72,-8 19-72,1-14-56,5-1-48,0 1-24,2-2 8,0 1 32,0-4 160,4 1-96,1 4 48,2 2 32,12 0 40,-12 0 32,18-2 40,-25-5-96,29 3 96,11-1-16,30-7-72,26-23-8,27-7 0,25-17 32,-148 52-32,151-58 48,1-4-48,-8-6 0,4-3-80,-8 4 48,7 1 24,-147 66 8,148-72 8,3 5 24,5-7-40,10 5 24,0-6 8,4 3 24,-170 72-48,176-75 72,-3-2-48,6 0-32,1-2-32,3-6 40,1 5 40,-184 80-40,187-77 40,-7 5 24,8-2-24,-10-1-32,5 3-16,-1 0 24,-182 72-16,175-71 0,0 1 0,1 0 0,-8 5-40,0-2 48,-5 7-8,-163 60 0,155-58 0,-6 4 0,-6 3 24,-5 4 16,-3 0 32,-11 8 0,-124 39-72,123-40 24,-10 4 0,-5 2-24,-10 6 8,-9-1 16,-5 7-8,-84 22-16,72-24 16,-7 5 0,-9 0-16,-9 16 0,-13-5 0,-5 4 24,-29 4-24,7-5 8,12 5-16,-19 0-40,0 0 40,0 0-8,0 0 96,0 0-80,0 0 104,-2 0-8,-3 0 8,0 0 8,-2 0-24,0 2 8,7-2-96,-7 5 40,-22 2-72,-3 1 8,-17 16-8,-53 12 56,-53 17 8,155-53-32,-184 65 24,-8 6-48,17-11 0,14 3 24,11-6-40,5 1 24,145-58 16,-149 60 0,-7 3-8,-1 1 32,-9 4 32,-5-1-32,-6 10 16,177-77-40,-178 75 48,-7-1-56,7 7-8,-7-4 8,3 4 8,2-6 32,180-75-32,-183 79 24,8 1-48,0-3 0,7-3 24,4-2 0,6-1 48,158-71-48,-153 70 24,2 0-24,11-5 0,-1 4-24,4-6 32,4-1 8,133-62-16,-124 58-16,2 2-16,15-10 8,7 3 56,4-5 32,12-4-48,84-44-16,-75 40 16,5-2-40,9-6 0,7 1 56,7-8-8,10-1-24,37-24 0,-31 19-32,5-12-40,18 0 32,-1 0-8,2-5 56,4 1-64,3-3 56,0 2-136,0 0-56,0-2-40,5 0 40,2 0 80,0 0 104,-7 0 8,18 3 24,-11-1 40,21 1-24,6-3-24,5 0 48,38-22 8,-77 22-72,114-33 40,33-11 8,10-13-40,0 2 8,-10-6-8,0 2-8,-147 59 0,145-55-8,-5-3-48,-3 1 16,6-4 56,-5 3-32,9-8 32,-147 66-16,152-60 8,-2-8-8,3 5 24,6-3-16,0 1 8,1 0-16,-160 65 0,163-65 8,-2-5-8,0 1 0,-2 4 32,2-2 8,-6 6-24,-155 61-16,156-59 16,-4 1-40,-1 2-24,-2 0 48,-3-2 0,-2 5 56,-144 53-56,139-50 80,-9 1-48,-1 6 40,-11 0-64,0 2 16,-11 2 32,-107 39-56,102-35 48,-6 2-48,-5 5 0,-7 0 8,-11 4-16,-5 3 32,-68 21-24,63-6 32,-10-20-64,-3 21 16,-9-2-8,-10 0 16,-5 2 8,-26 5 0,18 0-8,-13-4-16,-1 4-32,1 0 16,0 0 8,-5 0 24,0 0 8,0 0 32,0 0-56,0 0-8,-2 0 32,-1 0 0,-2 0 48,5 0-48,-7 2 40,-15 3-64,-2 2-8,-9 2-24,-25 17 32,58-26 24,-98 37 0,-40 20 24,-20 8-32,3 2-24,10-4 16,10-1 16,135-62 0,-129 55 48,1 6-24,-1-4-64,-1 1 0,-6 0 16,1 3 24,135-61 0,-143 63 8,-2 2 40,-4 0-48,-1 5-8,-2-1 40,3 3-24,149-72-8,-147 65 32,-3 0-8,3-3-48,5 0 16,6 1 8,6 0 32,130-63-32,-129 62 48,10-4-24,4 0-40,5-2-8,7-5-8,7 1 32,96-52 0,-94 44 32,11 1-32,3-6 80,11 1-32,6-10 24,7 1 24,56-31-96,-49 24 0,7-2 24,11-12-24,3 13-32,10-18 32,11 2-8,7-7 8,-7 5 0,0-3 32,4 1-24,3-1-8,0-2 16,0 0-32,0 0 16,0 0-40,5 0-8,0 0-32,-5 0 24,7 0 80,13 0 8,-20 0-32,24-5 32,7 0 16,10-16-128,36-5 24,33-13 64,19-15 8,-129 54-16,137-58 32,-2-3 0,-8 7-40,0-2-32,-2 0 64,2 0 0,-127 56-24,123-56 0,6-4 56,1 3-56,4-1-32,1 0 56,1-2-40,-136 60 16,138-55 24,-6 2 32,7-2-64,-2-3 8,2 0 0,-7-1 8,-132 59-8,136-56 16,-8 3 8,4 3-24,-9 2 64,-1 3 16,-6 1-8,-116 44-72,110-45 64,0 6 0,-9-1-24,-1 5 0,-10 0 40,1-1-32,-91 36-48,84-27 24,-3-1 64,-11 2-64,-10 5-8,-7 2 40,-5 1-48,-48 18-8,39-5 40,-6-14 8,-9 19-48,-5-5-16,-19 5 32,5-5-32,-5 5 16,0 0 24,0 0-16,0 0 8,0 0-32,0 0 56,0 0 8,0 0-168,0 0 272,0 0-96,-1 0-40,-3 0-40,-6 3 32,-18 4-8,28-7 0,-31 7 16,-15 17-16,-50 11-48,-51 21-8,-31 16 16,-4 3 56,182-75-16,-166 69 24,15-5 8,12-1 16,7-5-120,0 4 40,-3-4-8,135-58 40,-138 62-40,-4 4 72,-7 5-24,-2-6-16,-3 2 16,3 1-8,151-68 0,-149 70 40,-2 1 8,9 1-72,-5-7 8,11 2 16,6-3-8,130-64 8,-131 63 32,7 0 8,5-5-40,4 1-16,11-6 32,1 1-16,103-54 0,-94 47 0,6-1-24,11-6 24,4-1 8,9-5 16,6 1 8,58-35-32,-48 27 0,8-1 16,9-4-48,6-15 8,6 2 0,12 9-24,7-18 48,-7 2-16,2-2-16,3 3-48,2-1-16,0-2-8,0 0-16,0 0 120,7 0-144,-2 0-16,-1 2 32,3-2 56,12 0 120,-12 0 56,-7 0-104,32 0 104,2-4-96,14-3 8,36-28-16,24 0 0,19-11 40,-127 46-40,130-50 40,-4 1-40,-7 1 8,0-4-8,3 1 0,2-1 32,-124 52-32,126-54 40,0 1-40,-2-1-24,6-4-32,4 3 16,-4-3 16,-130 58 24,136-53 0,-5-6 0,-2 5-32,3 6 24,-7-4 8,2 6-16,-127 46 16,120-48 24,-4 5-24,-1 2-8,-5 5 96,-7-2-40,-2 5 8,-101 33-56,92-30 72,-3-1-104,-5 5 32,-4-1 8,-10 1 16,-5 5 0,-65 21-24,54-18 24,-5 11-16,-7-15-8,-9 22 0,-5-7 32,-8 2-16,-20 5-16,8 0 8,13-4 8,-21 4-72,0 0 40,0 0 48,0 0-32,0 0 72,-3 0-32,1 0-8,0 0 0,-1 0 8,-1 0 24,4 0-64,-7 0 48,-16 2-24,-1 3-72,-9 2-8,-20 19-16,-38 8 40,91-34 32,-129 50-24,-13 6 16,0 2-56,10-4 8,11-3 24,7-6 16,114-45 16,-111 49 24,-1-1-8,1 2-40,3 3 8,-7 4 32,4-6 24,111-51-40,-115 58 24,5-4 0,0 4-56,6-4-40,1 0 40,4-3 80,99-51-48,-98 52 64,7-3 0,2-2-32,7-1-56,8-2 24,2-4 24,72-40-24,-61 41 32,0-12-32,10 4-24,3-7 40,9-3-16,4-2 24,35-21-24,-30 10 24,9 11-48,11-14 0,-9 0 8,17-1 16,0-4 16,2-2-16,-3 3 8,3-1-48,0 0-24,0-2 16,0 0 8,0 0 24,0 0 16,0 0-8,5 3-40,-5-1 24,7 1 72,0-1 32,17 0 40,-24-2-120,20 3 112,6-1-64,5-2-24,13 0 8,20-5 16,13-14 16,-77 19-64,86-7 40,5-18-40,-4 6-8,-3 1 16,-7-6-8,2 4 24,-79 20-24,72-22 0,0 3-32,-2-2-16,-1 15 40,-6-20-32,-1 19 40,-62 7 0,61-24-72,-2 20-80,-6-15-40,-3 14-112,-6-1-176,-9-1-280,-35 7 760,32-7-1096,-6 2-401,-4 5-455,-15 0-481,15 3-271,-22 1 375,0-4 2329,5 7-1504,-5 3 680,0-4 472,0 1 216,-2 0 0,-7-2-152,9-5 288,-26 2-408,26-2 408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8T19:59:19.497"/>
    </inkml:context>
    <inkml:brush xml:id="br0">
      <inkml:brushProperty name="width" value="0.5" units="cm"/>
      <inkml:brushProperty name="height" value="0.5" units="cm"/>
      <inkml:brushProperty name="color" value="#FFFFFF"/>
    </inkml:brush>
  </inkml:definitions>
  <inkml:trace contextRef="#ctx0" brushRef="#br0">7529 312 232,'0'0'0,"0"0"344,0 0-344,0 0 104,3 0-40,3 0-16,-1-6 0,1 0-8,0 1 8,-6 5-48,8-6 32,-2 1 0,-1-1-16,1 6 8,-1-6-8,1 6-8,-6 0-8,3-5 8,-2 5-16,2 0 0,-3 0 0,0 0 0,0 0 8,-7 0-8,-15 0 8,13 0-8,-16 0 16,2 0-8,23 0 0,-21 2 8,-10 1-8,-5 0-8,-11 3 0,-3 2 8,-5 1 8,55-9-8,-56 5 8,-5 4 0,2-1-8,2 0 8,0 1 8,3-2-8,54-7-8,-58 8 16,-1 1 0,4-1-16,-7-2 0,-1 2 0,-3 1 0,66-9 0,-73 8 0,4 1-16,-3-4 8,2 1-8,4 2 0,-3 1 16,69-9 0,-70 7-8,-7 1 8,-1 1-16,-5-4 0,-1 4 16,4-4 0,80-5 0,-77 9-8,-4-4 0,-7 4-8,1-4 8,-7 1 0,2 0 8,92-6 0,-86 5 0,1 1-8,2 0 0,0-1 0,-1-3 8,1 3 16,83-5-16,-78 3 8,7 0 0,-2 0-8,12 2 8,-1-2 16,5 0 24,57-3-48,-55 3 56,4-3-8,5 0 0,4 2 24,-1-2 8,8 0 16,35 0-96,-33 3 88,7-3 0,4 0-16,15 0-8,-21 0 0,22 0-16,6 0-48,-8 0 24,-1 0-16,1 0-8,2 0 16,1 0 24,5 0 40,0 0-80,-6 0 136,6 0 24,-6 0 32,6 0 32,0 0-16,3 0-8,-3 0-200,3 0 176,3 0-48,-1 0-56,4 0-56,-1 0-96,15 0-40,-23 0 120,8-5-128,21 5 24,-3-6 72,5 0 48,2 1 24,5-1 8,-38 6-48,48-5 40,13-2-8,7-22 0,8 21 40,-1-17 8,-1 2 8,-74 23-88,73-8 72,-1-19-32,0 19-8,-5-23 8,2 22 16,-3-19 0,-66 28-56,65-7 40,-5-18-16,-2 16 8,1-13 8,-1 16 0,1-16 16,-59 22-56,60-6 48,2 1-24,-4-2 8,-1-2-8,2-13 8,-4 22 0,-55 0-32,56-9 40,-4 1-16,4 2 8,-4-2 16,5-1-24,-2 1 24,-55 8-48,53-6 32,2 1-40,-2-1 24,-1 2 8,-1 4-24,-5-6 32,-46 6-32,48 0 32,-4 0-24,1 0 8,-2 0 0,5 0-8,-5 0 25,-43 0-33,45 0 24,-2 0-24,-3 0 8,3 0-8,-8 0 8,4 3 24,-39-3-32,37 3 32,-8-2-16,2 2 0,-6 0 16,1 0-8,-3-3 16,-23 0-40,23 0 40,-1 2-24,-10-2 16,10 0 16,-13 0-8,-2 0 32,-7 0-72,8 0 64,1 0-40,-1 0 8,-2 0 0,-1 0-8,-2 0-8,-3 0-16,3 0-8,-3 0-80,0 0-32,0 0-48,0 0-40,0 0 208,0 0-209,0 0-15,0 0-24,0 0 16,-6 0 0,1 0 72,5 0 160,-6 0-64,-2 3 88,-1 0 40,-12 0 16,13 0-16,-21-1-32,29-2-32,-22 3 8,-6 3-8,1-3-40,-12 2-8,-8 1 16,-14 0-16,61-6 48,-64 5-32,-9 1-8,2-1-24,-4 1 8,3-3 8,-4 0-8,76-3 56,-74 0-24,-3 0 8,2 0-32,-4 0 16,-1 0-16,0 0 8,80 0 40,-77 0-24,1 0 0,2 0-8,2 0-8,-4 0 16,4 0 16,72 0 8,-71 0 0,2 0-8,-2 0-8,8-6 8,4 6 0,2-6 16,57 6-8,-53 0 16,9-5 16,-1 5 0,7 0 8,4-6 24,6 6 24,28 0-88,-24-5 104,15 5 16,-19 0 24,23 0 48,-1 0 80,0-6 72,6 6-344,0 0 408,-5 0 65,5 0-9,0 0 8,0 0-40,0 0-72,0 0-360,0 0 304,0-6-88,0 6-80,5-5-48,4 5-56,2-6-80,-11 6 48,25 0-104,-16-6-40,20 6 0,2-5 56,6 5 96,15-6 40,-52 6-48,69-5 64,12-1 32,11 2-56,5-2 32,8 0-8,-5 6-8,-100 0-56,97 0 72,-6 0-8,3 0-8,0 0 0,3 0 8,0 0 8,-97 0-72,103 3 72,-3 0 8,2 3-32,1-2 24,2 2 8,-5 2-8,-100-8-72,97 8 80,-3-2 0,-4 2-24,-7-2-24,-3 0 8,-2-1-32,-78-5-8,76 9 16,-10-4 8,-3 4-32,-10-1-8,-3 1 8,-8-2-16,-42-7 24,38 5 0,-5 1-24,-2 0-16,-3-1-16,-6-2 8,-14 0 8,-8-3 40,22 3-56,-19-1-16,6 1-56,-4 0-32,-2 0-32,0 0-8,-3-3 200,3 0-216,0 3 0,-1-1-16,-2 1 8,0 0 16,0 0 16,0-3 192,-5 3-152,-4-3 80,1 2 56,-1 1 96,-16 0 80,17 0 16,8-3-176,-27 3 144,5-1-32,-4 1-64,-5 0-32,-1 0-16,-13 0-8,45-3 8,-63 2 8,-9 1-24,-9 0-16,0 0-16,-1 1 0,-1 2 8,83-6 40,-83 5-24,1 1-8,-1 2-24,3-5 16,0 0 0,1 0 0,79-3 40,-74 3-24,5-3 0,1 0-24,2 0 8,0 0 40,-1 0-16,67 0 16,-63 0 8,2 0 0,2 0-32,1-6 16,-1 0 8,10 1 24,49 5-24,-50-6 16,12 1 16,-2-1-24,7 0 8,0 2 40,8 4 0,25 0-56,-28-6 96,5 1-24,15 5-16,-19-6 24,19 6 0,-1-5 32,9 5-112,-22 0 120,22 0-48,-9 0 8,4 0 32,-1 0 16,6 0 80,0 0-208,0 0 224,0 0 8,0 0 8,0 0-48,0 0-16,0 0-48,0 0-1320,3 0 2472,0 0-1248,2 0-56,4-6-40,-1 6-64,15-6-104,-23 6 232,8 0-256,22-5-8,1 5 64,8-6 144,16 1 72,12-1 56,-67 6-72,83-9 88,6 1-32,2 0-16,1 2-8,-4 0 24,1 1-16,-89 5-40,87 0 72,-1-4-24,-1 4-24,4 0 24,-3 0-24,2 0 16,-88 0-40,84 0 40,-3 0-24,-4 2 8,-3 0-8,2 3 16,-1 1-8,-75-6-24,69 6 16,-2-1-24,-4 1-32,-11-1-16,-1 1-32,-7 3 16,-44-9 72,42 8-64,-9 0-32,0-2 8,-5 2 0,-6-2-24,-13 0 0,-9-6 112,22 5-120,-19-2-72,3 0-48,-2-2-56,-1 2-40,0 0-48,-3-3 384,2 3-392,-2 0 16,0-1 56,0 1 136,0 0 152,-8 0 136,8-3-104,-7 5 176,-16 1 8,15 0-40,-20-1-24,5 1-8,-1 0-24,24-6-88,-30 5 56,-7 1-8,-7 2-64,-23 1 16,-16-1-8,-11 2 8,94-10 0,-94 8 16,0 1-48,5-1-8,0 1 0,5-1-8,-2-2 40,86-6 8,-83 5-32,-5 1 0,2-3 16,0 0-32,5-1 24,-2 1 16,83-3 8,-80 3-8,0-3 0,2 0-8,0 0 16,3 0-8,6 0 32,69 0-24,-70 0 24,10 0-16,-1-6 24,11 1 8,-1 5 0,7-6 24,44 6-64,-45 0 96,7-5-16,2 5 24,8-6 16,4 0 24,15 6 48,9 0-192,-28-5 208,23 5 48,-1-6 48,0 6 64,1 0 72,5 0 32,0 0-472,0 0 472,-6 0-79,6 0-41,0 0-64,0 0-80,0 0-32,0 0-176,6 0 88,2-6-88,1 6-88,13-5-72,-11 5-32,22-9 32,-33 9 160,34-8-88,5 1 56,16-2 32,25-16 48,17 17-16,0-15 24,-97 23-56,105-5 32,1-1 0,-9 0-8,5 1 0,-2-1 32,-4 6-40,-96 0-16,99 0 32,-4 0-40,4 0-8,1 0 48,0 0 0,-6 0 8,-94 0-40,94 0 32,-5 0-32,-1 3 8,-2 0 8,-4 2 24,-2 1-8,-80-6-32,69 3-8,-8 2-16,-6-2-24,-7 0 0,-4 0 8,-5 0-8,-39-3 48,32 0-64,-1 3-24,-19-1 8,13-2-16,-20 0 16,1 0-40,-6 0 120,3 0-224,0 0-105,-1 0-175,-2 0-80,3 0-16,-3 0 56,0 0 544,0 3-376,0 0 184,-8 0 184,-1 0 120,-19-1 32,6 1 8,22-3-152,-25 3 112,-5 0-64,-7 2-24,-6 1-8,-25 0-24,-9 2 8,77-8 0,-88 9-8,-12-2-32,3-2 8,3 1 8,2-3-8,5 2 24,87-5 8,-86 3-16,3 0-40,-2 0 16,-1-1-16,-1 1 16,7 0 24,80-3 16,-78 3-32,1-3-8,3 0-8,1 0 8,1 3 24,0-3 0,72 0 16,-73 0 8,7 0-32,3 0-8,1 0 24,10 3-16,1-3 16,51 0 8,-40 0 16,-3 0-40,10 0 24,0 2 16,5-2-8,3 3 32,25-3-40,-9 0 40,-16 0-8,25 0 48,-4 0 72,-2 0 88,6 0 112,0 0-352,-5 0 416,5 0-32,0 0-16,0 0-64,0 0-64,0 0-240,0 0 208,0 0-72,5 0-80,2 0-80,5 0-64,13 0-16,-25 0 104,22 0-112,6 0 40,5 0 8,9 0 56,16-5 40,15 5 0,-73 0-32,80 0 56,6-6-16,2 6-40,-2 0 24,2 0 8,-3 0 16,-85 0-48,83 0 48,-3 0-8,0 0-32,1 0 0,2 0 0,-5 0 24,-78 0-32,74 0 40,-1 0-16,-7 0-24,0 0-16,-1 0 0,-7 0 8,-58 0 8,56 0-8,-7 0 8,-1 0-32,-10 0-24,-2 0 40,-10 0-16,-26 0 32,21 0-32,-10 0-8,11 0-24,-19 0-16,3 0-16,0 0-32,-6 0 128,2 0-168,1 0-48,0 0-80,0 0-56,-3 0-8,0 0 24,0 0 336,0 0-312,-6 0 56,-2 0 0,2 0 56,0 0 88,-2 0 56,8 0 56,-8 0 24,-15 0 40,17 0-24,-15 3 0,13 0 0,-23-1-16,31-2-24,-25 3 32,-2 0-8,-10 0-40,-5 0-16,-10-1 24,-4 1-16,56-3 24,-60 3 0,-1 0-24,-3 0-16,0-1 0,-6 1-8,4-3 32,66 0 16,-72 0-40,5 0 24,1 0-8,3 0-16,1 0 8,1 0 8,61 0 24,-57 0-8,-2 0 16,4-5-16,1-1 0,2 0 24,-1 6 0,53 0-16,-52-5 32,1 5 16,8-6-16,3 6-8,7-5 8,3 5 8,30 0-40,-31-6 80,6 0 0,2 6-8,15-5 0,-16 5 8,18-6 24,6 6-104,-8 0 152,2 0 64,1 0 32,-1 0 56,6 0 40,0 0-8,0 0-336,0 0 320,0 0-64,0 0-72,3 0-112,0 0-32,2 0-56,-5 0 16,9 0-56,-1 0-88,13-6-96,-12 6-24,25 0 32,-4 0 128,-30 0 104,38 0-8,27 0 24,12 0 32,6 0-24,11 0 8,1 0 24,-95 0-56,90 0 56,1 0 16,-8 0-32,5 0-16,-2 3 0,3 0 0,-89-3-24,85 3 56,3 0-16,-11-1 0,-3 1-16,-2 0 0,1 0 8,-73-3-32,66 3 32,-3 0-8,-9-1-24,-8-2 0,-4 0-8,-5 3-40,-37-3 48,30 3-64,-2-3-40,-17 3-48,14-3 8,-19 0 0,2 3-8,-8-3 152,6 0-192,-3 2-80,-1-2-128,1 0-96,-3 0 0,0 0 24,0 0 472,0 3-320,0 0 152,-8 0 136,-1 0 112,-16-1 40,17 1 8,8-3-128,-28 3 120,4 0-56,-7 3-24,-6-1-32,-12-1-8,-21 5 24,70-9-24,-75 8 0,-5-2-8,0-1-24,-4 1 0,4-3 24,-1 0 0,81-3 8,-77 3 8,-6-1-24,2 1-16,1-3 0,2 0 8,4 0 16,74 0 8,-73 0 0,7 0 0,0 0 0,-2 0 0,2 0 40,4-5-16,62 5-24,-57 0 64,7 0-16,5 0-24,3 0 32,7-6 0,4 6 0,31 0-56,-25 0 72,2 0 0,16 0-16,-15 0 32,22 0 0,-9 0 48,9 0-136,-5 0 232,-1 0 64,1 0 48,5 0 32,0 0-40,0 0-16,0 0-320,0 0 240,0 0-88,0 0-56,5-6-112,4 6-56,2-5-72,-11 5 144,25 0-176,-15 0 8,24 0 56,-3 0 64,1 0 56,7 0 16,-39 0-24,59 0 32,13 0-24,11 0-16,3 0 8,-1 0 0,-3 0 16,-82 0-16,83 0 40,-6 0-24,3 2-40,0 1 32,2 0-32,-5 0 24,-77-3 0,75 6 8,2-4-24,-4 4-8,-4 0-16,-3-1 0,4 1 0,-70-6 40,66 5-48,0 1-16,-1 0-32,-10 2 16,-4-2 8,-8-2 24,-43-4 48,39 6-48,-2-4-16,-10 1 0,-2 0 8,-2 0 8,-12 0 24,-11-3 24,22 2-24,-16 1-8,-2 0-48,2-3-24,-3 0-32,-1 0-48,-2 0 184,3 0-216,0 0-48,-3 0-8,0 0 40,0 0 40,-6 0 64,6 0 128,-8 3-40,1 0 64,-2 0 80,-13-1 32,14 1 0,-18 0-16,26-3-120,-22 3 88,-2 0-56,-4-1-16,-3 1-16,-10 0 0,-12 0 8,53-3-8,-64 5-8,-9-2-24,-1 3-8,-1-3 24,1-1-16,1 1 24,73-3 8,-75 3-8,4-3-16,-3 0-8,6 0 16,-1 0 0,1 0 24,68 0-8,-63 0 8,3-6-8,1 1 0,7-1 0,1 1 16,5 5 8,46 0-24,-45-6 40,8 0-16,5 6 24,4-5 24,2 5 32,18-6 8,8 6-112,-24 0 120,24-5 64,-8 5 72,2 0 88,0 0 72,6 0 48,0 0-464,-5 0 424,5 0-64,0-6-56,0 6-96,0 0-104,2-6-144,-2 6 40,9 0-120,2-5-112,13-1 24,-1 0 80,5 1 40,3-2 80,-31 7 8,32-9 0,7 1 0,10-1-8,25-19 8,11 20 0,1-23-16,-86 31 16,91-8-56,-2-14-40,-1 17-16,-3-4 16,-2 1 56,0 2-8,-83 6 48,85-5-48,1-1-32,-2 0-8,-1-2 16,-8 0 0,-3-1 16,-72 9 56,67-8-40,-4 1-32,-2-2 32,-2 1 8,-7-1-16,-7 1 56,-45 8-8,41-8-8,-8-1-8,1 1 40,-6-15-8,-7 23 24,-12-5 8,-9 5-48,8-6 64,0 0-80,-2 6-64,-3 0-112,0 0-120,-3 0-96,0 0 408,0 0-472,0 0 40,0 0 136,-9 0 160,-13 0 136,13 0 64,9 0-64,-35 0 48,4 0-72,-8 0 16,-16 3-24,-22 0 8,-12 3 8,89-6 16,-90 8-16,2 0-24,-6 1 0,-1-1 16,4 1-8,0-1 24,91-8 8,-89 9 0,3-4-40,2 4 40,-2-4 8,1 1 8,-1 1 48,86-7-64,-83 6 72,0-1-8,4-2 32,5 0 8,-4 2 0,5-2 8,73-3-112,-74 3 96,2 0-24,3 0-8,-1-1-8,10 4 0,1-3-8,59-3-48,-50 3 32,-3 2-8,7-2-16,-2 0 0,7 3 0,41-6-8,-45 2 16,4 1-8,5 3-24,-1-3-8,8-1 16,-2 1 0,31-3 8,-26 3 0,4 0 16,14 0-32,-16 0 16,18-1 24,-2-2 40,8 0-64,-6 0 136,0 0 64,1 0 48,-1 0 48,6 0 16,0 0-24,0 0-288,0 0 272,0 0-32,3 0-64,0 0-48,2 0-56,1 0-80,-6 0 8,8 0-64,1 0-56,12 0-8,-13-5 8,23 5 56,-5 0 56,-26 0 8,31-6 16,1 6 0,7 0 0,8 0-16,14-6 24,8 6 8,-69 0-32,75 0 24,1 0 16,-2 0-32,1 0-24,-1 0 48,2 0-40,-76 0 8,75 3 8,-4 3 8,0 2-32,-5-1 24,0-1 8,-2 2 8,-64-8-24,64 6 24,-3 0 8,-3-1-16,-3 1 0,-2 0 16,-9 2-16,-44-8-16,39 3 0,-5 2-16,-7-2-32,-5 0-16,-13 0 40,13 0-8,-22-3 32,3 0-24,0 0 24,-1 0-40,1 0 8,0 0 8,0 0-48,-3 0 72,0 0-72,0 0-40,-6 0-40,1 0 16,-4 0 48,1 0 64,8 0 24,-9 0 40,-16 0 56,17 0-16,-19 0 0,2-6-16,-3 0-8,28 6-56,-33-5 64,-1-1-16,-11-2-16,-7-1-16,-9-13-32,-5 22-16,66 0 32,-69-9-24,1 5-8,2-1-8,-3-1 8,-7 6 0,2 0-16,74 0 48,-80 0-24,0 0-8,-3 0-32,-2 0 0,0 0 0,-4 0 16,89 0 48,-94 0-24,-3 0 0,-3 3-24,0 0 0,1-1-16,-1-2 32,100 0 32,-100 0-40,0 0 8,3 0 0,6 0-40,1 0 32,1 0 8,89 0 32,-88 0-16,-1 0 32,1 0-8,5-5-32,0 5 24,1-6 0,82 6 0,-80-6 16,-6 6 8,4-5-40,1-1 8,0 1-8,6-1 16,75 6 0,-69-6 8,-1 1 8,7-1-40,0 6 8,4-6 24,4 1-24,55 5 16,-51-6 32,2 1-8,7-4-16,1 4 16,5-1 16,5 2 32,31 4-72,-26-6 128,5-2 24,13 2 0,-15 0 16,18 1 48,-4-1 32,9 6-248,-5-5 280,-1 5 0,0-6-16,6 6-32,0-6-24,-5 6-79,5 0-129,0 0 88,0-5-104,0 5-48,0-6-57,3 6-71,5-6-112,-8 6 304,8-5-488,4-1-104,13 1 48,-14-1 144,22 0 224,-2 2 144,-31 4 32,36-6 16,8 1-8,26-4-16,10-13 24,3 22 24,3-6 8,-86 6-48,83-5 48,1-1-16,-4 0-24,6 6-8,0-5 24,-1 5 24,-85 0-48,86 0 40,-2 0 8,-3 0-24,-1 0-8,-3 0 48,3 0-16,-80 0-48,82 0 80,-5 0-16,-3 0-16,1 0 48,-5 0 32,-1 0 48,-69 0-176,65 0 216,-2-6 40,-8 1 8,-2 5 32,-9-6-16,-2 0-24,-42 6-256,36-5 201,-3 1-73,-5-2-56,-3 6-24,-14-6-8,13 6 8,-24 0-48,6-5 40,2 5-16,-2 0-40,0 0-24,-4 0 8,4 0-16,-6 0 48,3 0-32,0 0-40,-1 0-64,-2 0 7,0 0-23,0 0-32,0 0 184,0 0-184,-5 0-96,5 0-48,-9 0-24,4 0 24,-1 0 56,6 0 272,-5 0-128,-4 0 104,-15 0 56,16 0 72,-29 0-40,6 0-40,31 0-24,-38 0 24,-23-6-72,-20 6-8,-10-6-32,-9 6 16,-5-5 32,105 5 40,-106 0-40,-5-6 16,-2 6-24,4-5 8,-5 5 24,-1-6 0,115 6 16,-125 0 8,-6 0-32,-8-6-8,-1 1-8,6 5 8,-8-6 8,142 6 24,-143-6-8,1-2-16,-4 2 0,1 1 8,0-1 24,10 2 16,135 4-24,-133-6 24,-1 1 0,5 5-24,1-6 32,0 0 16,9 1 32,119 5-80,-117 0 48,3-6 8,9 1-8,2 5-16,9-6 56,2 0 16,92 6-104,-85-5 96,5 5 8,8-6 0,7 6 40,10 0 24,8-6 32,47 6-200,-38-5 240,7-1-56,5 6 16,18-5 40,0 5-16,2 0 121,6 0-345,0 0 392,0 0-16,0 0 8,0-6-48,0 6-88,0 0-64,0 0-184,0 0 136,0 0-80,0 0-40,3-6-24,0 6-72,5-4-8,-8 4 88,11 0-296,23-6-176,-2 6-24,16-5 72,58 5 184,44 0 216,-150 0 24,169 0 24,-4-6-24,-11 6 0,-11-5 0,-7 5 24,-5-6 0,-131 6-24,122 0 16,-1 0-40,2 0 0,-1 0 8,3 0 24,-3 3 0,-122-3-8,120 3 48,1-1-32,-2 1-16,-5 3 24,3-3-32,-4 2 24,-113-5-16,114 3 32,-8-1-8,-9 3-8,-6-2 8,-2 0 32,-4 2-24,-85-5-32,86 3 24,-13 0-24,4 3-24,-13-1 32,-2 1-16,-10 2 8,-52-8 0,45 6-8,-2-3-48,-6 0 16,-9-1 0,-7 1-16,-10 3-32,-11-6 88,23 3-128,-18-1-65,4 1-39,-7 0-24,1 0-56,0-3-48,-3 0 360,0 0-384,0 0-48,0 0 8,0 0 56,0 0 48,-6 3 88,6-3 232,-8 2-128,0 1 80,-1 0 96,-16 0 72,18 0-8,-21-2 24,28-1-136,-26 3 80,-5 0-56,-6 0 0,-17 2-16,-18 4-24,-13-1 0,85-8 16,-97 8 0,-6 1-40,1-1 8,7 1 8,1-4-32,94-5 56,-95 6-24,-2 0-8,0 2-32,-9-2 16,1-1 8,-1 0 16,-2 0 24,108-5 0,-105 6 0,-5-1-24,2 1 0,-6 2-8,6-2 24,108-6 8,-114 9 8,3-1 16,-6 0-24,9 1 16,0-4 24,0 4-24,2-4 8,106-5-24,-105 9 0,2-8-16,3 8-8,6-1 64,0-2 8,94-6-48,-86 5 64,-5-2 16,5 0-48,10 0 0,5 0 48,10-3 0,61 0-80,-59 0 88,10 0 0,4 0-32,7 0 8,7 0 40,9 0 40,22 0-144,-9 0 208,1 0 88,2 0 72,0 0 96,6 0 72,0-6-8,0 6-528,0 0 457,0-6-73,0 6-144,0-5-80,0 5-40,0-6-80,0 6-40,6 0 0,2-5-144,21 5-120,-4-6-40,7 0 32,13 2 112,-45 4 160,72-6-32,30-2 32,18 0-32,11-18 32,-1 21-32,-6-4 40,-124 9-8,117-22 24,-9 16 24,0 1-16,-5-2-24,2-2 8,-2 1-16,-103 8 0,102-6 16,1-2-8,2 2-16,-5-2-8,6-1 24,-12 1-8,-94 8 0,88-9 8,1 4 0,-8-4-16,0 4 8,-10-4 24,-2 5-16,-69 4-8,62-6 8,-4 1-8,-5 5-64,-1-6 16,-7 6 0,-1 0 16,-44 0 32,39 0-24,-3 0-1,-9 0-55,-4 0-32,-15 0-8,15 0-48,-23 0 168,2 0-200,4 0-56,0 0-80,-4 0-72,1 0-16,0 0-24,-3 0 448,3 0-448,-3 3 56,0-3 24,0 3 96,0-1 128,-9 1 72,9-3 72,-8 3 24,0 0 48,-15 0 0,17 4 8,-19 1 16,4 1 0,21-9-96,-22 8 96,-6 0-16,-3 1-8,-13-1-32,-9 1 16,-13 13-16,66-22-40,-78 6 32,-2 4 0,-4 1-40,-2 0 0,0 0 8,1-2 0,85-9 0,-92 11 8,4 0 16,-5-2-24,-1 2-8,-3 0 16,0-1 8,97-10-16,-97 11 40,5 1 0,-2-4-24,3 1-32,-3-1 0,2 0 8,92-8 8,-83 9 32,-1-1-8,4 1-8,5 2-16,-2-4 0,4 1 16,73-8-16,-66 9 32,3-1 24,9 1-40,2-1 16,10-2-8,0-1-16,42-5-8,-30 6 56,2 0-16,6-1-8,16-2 0,-2 0 32,-1 0 96,9-3-160,-5 2 272,5-2 120,-4 0 80,4 0 40,0 0 24,0 0-39,0 0-497,0 0 416,0 0-72,0 0-120,2 0-72,3 0-24,3 0-64,-8 0-64,22 0-8,-10 0-88,21 0-128,0 0 32,23 0 72,35-5 56,-91 5 64,114-9 16,9 1-32,0-15-16,-1 18 16,-8-4 64,-5 1 24,-109 8-72,105-8 80,-8 1-24,0-2-64,-3 1 0,0-1 24,0 1 16,-94 8-32,100-6 32,-4 1-16,-8-1-24,1 0-8,-12-2 32,1-1 16,-78 9-32,78-5 32,-6-4-16,-6 4-32,-4-1-16,-2 6 24,-6-4-56,-54 4 64,49 0-24,-7 0-40,-4 0-8,-4 0 32,-3 0-40,-7 0 16,-24 0 64,8 0-96,15 0-48,-21 1-64,4 2-105,-3-3-47,0 3-96,-3-3 456,2 3-520,1 0-56,-3-1-8,0 1 56,0 0 120,-5 0 184,5-3 224,-6 3-56,-2-1 128,-21 1 40,21 0 8,-24 0-16,1 0-16,31-3-88,-37 3 56,-15-1-24,-25 1-40,-17 3 0,-12-3 0,-5-1 0,111-2 8,-111 6-16,6 0 0,5-4-8,0 4 8,0-3 40,-2 0-24,102-3 0,-100 2 8,0 4-8,6-3-8,-6 3-16,5-5 24,-5 5 0,100-6 0,-92 2 16,7 4 16,-1 0-24,6-1 16,5 1 0,-1-1 8,76-5-32,-66 3 40,3 3-24,7-3 0,7 2 0,7-2 0,11 3 16,31-6-32,-27 5 24,19-2-8,-18 0 8,26-3 56,-5 3 112,-1-3 160,6 0-352,0 0 480,0 0 64,0 0 0,0 0-40,0 0-79,0 3-73,0-3-352,0 0 256,0 0-104,6 0-72,2 0-80,17 0-48,-1 0-24,-24 0 72,37 0-96,11 0 24,43 0 16,24 0 32,16 0 48,2 0 8,-133 0-32,128 0 32,-5-6 40,-11 6-16,-4-6 8,-11 6 0,0 0-32,-97 0-32,99 0 24,3-5-16,1 5-16,1 0 16,-2 0 8,-3 0 8,-99 0-24,91 0 32,1 3-16,-4-3-16,1 2 24,-4-2-16,-7 0 0,-78 0-8,76 3 8,-7 0-24,-3 0-8,-2 0 32,-1-1 0,-9-2 16,-54 0-24,52 3 8,-4 0-24,-8-3 0,-3 3 16,-3-3-8,-10 3 0,-24-3 8,11 3-32,17-1-40,-22-2-8,2 3 0,-2-3-56,-1 0-80,-5 0 216,3 0-304,0 2-145,-3 0-87,3 1-56,-3 0-16,0 0 112,0-3 496,0 3-360,-6-1 144,-2 1 168,-15 0 80,15 0 56,-23 0 16,31-3-104,-27 2 48,-9 1-16,-16 0-64,-24 3 8,-19-3 8,-7 2 0,102-5 16,-108 6-16,2-1-8,9 1 16,0 0 0,0-4 24,0 1 8,97-3-24,-97 0 0,-2 0-16,2 0 24,-3 0 16,0 0 16,0 0 16,100 0-56,-97 0 24,9 0 0,-2 0 24,1 0 40,3 0-32,3-5 8,83 5-64,-77 0 24,1 0 0,10 0 40,11 0 24,-1 0 8,10 0-8,46 0-88,-48 0 88,9 0-40,3 0-8,11 0 24,17 0 8,-18 0 32,26 0-104,0 0 168,-5 0 48,-1 0 96,6 0 136,0 0 8,0 0 17,0 0-473,-4 0 416,4 0-160,0 0-56,0 0-64,0 0-128,4 0-24,-4 0 16,9 0-112,16-6-144,0 0 72,9 1-8,4-1 72,12 1 112,-50 5 8,81-9 0,24-13 48,12 16 8,5-15 16,-4 15-8,-7-2-8,-111 8-56,100-9 32,0 1-32,-3 0 8,4 2 0,-1 0 0,2 6 32,-102 0-40,97-5 24,6-1-16,-6 6 24,3 0 8,-1 0 0,-4 0 8,-95 0-48,91-6 64,-2 6-24,-4 0 16,1 0 24,1 0-16,-87 0-64,83 0 80,-8 0-16,-1 0-32,-4 0-16,-1 0 8,6 0 0,-2 3 8,-73-3-32,69 3 40,-9 0-40,2 0 8,-10-1 8,-1 1-8,-51-3-8,43 3 32,-1 0-16,-4 0-40,2 0-16,-9-1 16,1-2-8,-32 0 32,28 3 0,-6-3-8,-10 3-40,13-3 8,-19 0 0,-2 0-16,-4 0 56,5 0-64,-2 0-56,3 0-112,-3 0-56,0 0-32,-1 0-57,-2 0 377,0 0-400,0 0-8,-5 0-32,-1 0 72,0 0 128,-1 0 128,7 0 112,-22 0 16,14 0 96,-29 0-56,6 0-24,-7 0-32,-21 0-48,59 0 48,-77 0-24,-15 0 8,-7 0-16,-7 0-16,4 0 16,2 0-16,100 0 48,-92 0-48,1 0 24,5 0-40,-4 0 8,2 0 16,-4 0-24,92 0 64,-88 0-16,-1 0-8,6 0-16,0 0 16,-1 0 8,1 0 8,83 0 8,-80 0-16,3 0 8,1 0-24,4 0 0,6 0 32,1 0 16,65 0-16,-57 0 8,-1 0 40,8 0-40,3 0-8,8 0 24,5 0 8,34 0-32,-22 0 32,15 0 16,-19 0 24,26 0 56,-5 0 160,5 0 96,0 0-384,0 0 472,-6 0 24,6 0-40,0 0-111,0 0-25,0 0-104,0 0-216,0 0 128,3 0-8,3 0-104,2-6-80,16 6-32,1-5-40,-25 5 136,34 0-88,5 0 56,10 0-8,32 0 32,21 0 16,15 0 0,-117 0-8,119 0 48,1 0 8,-6 0-40,-12 0-32,1 0 16,-3 3-16,-100-3 16,102 2 16,1 1 64,8 3-56,-6-1 16,1 1 8,2 0-24,-108-6-24,110 8 56,1 1-16,0-2-16,-3 1 16,-8-2-16,-3-1 0,-97-5-24,94 6 80,-1 2-64,1-2 0,-3 0 24,-5 2-8,-6-5 16,-80-3-48,80 8 88,-7-2-32,-4-1-32,-3 4-16,-4-3-24,-10-1 0,-52-5 16,53 6-8,-6-5 0,-5 5-16,-8-3-40,-8-1-24,-3 1 0,-23-3 88,8 3-96,15 0-8,-18 0-40,4-1-48,-3 1-24,-4 0-56,-2-3 272,2 0-313,1 0-15,-1 0-64,1 0 8,-3 0 8,0 0 24,0 0 352,0 0-280,-5 3 64,-2-3 112,-2 3 112,-16 0 96,16-1 40,9-2-144,-31 3 128,5-3-40,-8 0-72,-8 0-24,-21 0-16,-20 3 0,83-3 24,-95 0-48,-7 0-16,2 0-56,2 0 0,3 0 16,4 0 24,91 0 80,-91 0-40,-3 0-16,2 0-16,-2-6 8,3 6 32,-1-5-8,92 5 40,-94-6 0,-3 0-24,2 1-16,0 5 8,10-6 0,2 1 24,83 5 8,-83 0 0,3-6-16,1 6-8,2-4-8,-1 4 8,10-6 32,68 6-8,-62 0 16,-2 0-8,8-5-16,1 5 0,5 0 16,3 0 16,47 0-24,-42 0 48,7 0-24,4 0 8,3 0 8,6 0 16,13 0 40,9 0-96,-24 0 168,24 0 64,-5 0 104,5 0 120,-6 0 80,6 0 24,0 0-560,0 0 529,0 0-113,0 0-96,0 0-80,0 0-64,3 0-32,-3 0-144,5-6 80,4 6-88,12-6-112,-10 6-40,26-5 40,-4 5 24,-33 0 96,44-6-8,28-2 48,20-1-48,5 1 40,9-15 8,-4 18 8,-102 5-48,100-6 72,-6-2-8,-2 1-24,-6 1 24,-4 0-8,-1 1-8,-81 5-48,81 0 64,2-6-32,0 0 8,-3 6-8,0-5 8,-4 5 8,-76 0-48,75 0 24,-7-6 8,6 6-24,-6 0-16,1 0 40,-4 0 8,-65 0-40,60 0 16,-1 0 8,-9 0-16,-3 0 32,-3 0 16,-2 0 8,-42 0-64,35 0 24,5 0-24,-7 0-32,-3 0-16,-2 0 16,-3 0 16,-25 0 16,12 0-32,14 0 0,-17 3-48,2 0 16,0-3 32,0 0 0,-11 0 32,9 0-48,-1 0 8,1 0-16,-1 0 8,-2 0 48,-1 3-8,-5-3 8,6 0 0,0 0-32,-2 0-8,2 0 8,-4 2 0,1 1-16,-3-3 48,0 0-48,0 0-64,0 0-24,0 0 32,0 0 48,0 0 24,0 0 520,0 0-984,0 3 464,0-3-8,0 0 16,0 0 8,0 0 32,0 0-16,0 0 8,0 0 16,3 0 8,-3 0-32,0 0 32,0 0-16,0 0 16,0 0 56,0 0 16,0 0 32,0 0-544,3 0 952,-3 0-448,3 0 8,-3 0 32,2 0 8,1 0 24,-3 0-168,3 0 144,0 0-40,0 0-8,-1 0 0,1 0 24,0 0 32,-3 0-152,3 0 96,0 0-16,0 0-32,-1 0 16,1 0 0,0 0 0,-3 0-64,3 0 56,0 0-40,-1 0 0,1 0 24,0 0-32,0-6 48,-3 6-56,3 0 40,-1-5-48,1 5 24,0-6-16,0 6 0,2-5 32,-5 5-32,6 0-32,-2-6 8,5 6 16,-1-6-16,1 1 8,-1-1 16,-8 6 0,25-6-32,-16 1-8,16-1 40,-15-2 8,21 1 0,-9-2 8,-22 9-16,23-8-16,1-1-32,1 1 24,0 0-16,1-1 0,-1 4 8,-25 5 32,24-6-40,4 0-16,-3 1 8,1-1 0,-3 0-8,3 1 24,-26 5 32,25-6-72,0 6-16,-1-4 8,2 4 16,-1-6 16,0 6 24,-25 0 24,21 0-8,2 0-72,-1 0 48,1 0 8,-1 0-16,-1 0 64,-21 0-24,11 0-16,18 0-32,-18 0 8,17 0-24,-18 0 8,18 0 72,-28 0-16,11 0 8,14 0-32,-16 0 16,15 0-8,-16 0-16,3 3 32,-11-3 0,23 3 0,-15-2-40,1 2 0,-1 0 8,1 0-8,-1 0 0,-8-3 40,9 2-40,-1-2-80,-1 3 0,-4-3-32,0 0-8,-1 0-16,-2 0 176,3 3-200,0 0-56,-3-3-40,0 3-9,0-3 1,0 2 8,0-2 296,0 0-280,0 0-24,0 0-8,0 0 48,0 3 56,0-3 208,0 3-120,-6 0 88,-2 0 32,1 0 72,-16-1 16,15 1-8,8-3-80,-31 3 80,9 3-32,-5-1-40,-4 1 0,-8-1-16,-8 4 0,47-9 8,-59 8-8,-1 1 0,-5-2-24,2 1 8,0 1 16,-2-1-8,65-8 16,-66 6-8,0-1-16,1-2-24,-1 3 16,3-1 0,-2 1-8,65-6 40,-63 3-32,-7 0 8,4-1 0,-3 4-8,-6-3 48,-3 0-16,78-3 0,-75 2-32,1-2 24,-2 0-40,1 0 8,-5 0 64,-3 0-16,83 0-8,-80 0 32,-4 0-8,4 0-8,2 0 8,1-5 24,-5-1 8,82 6-56,-85-5 80,-1-1 16,-3 0-48,6 1-8,3-4 8,2 4-16,78 5-32,-75-9 24,3 1 32,-3 2-24,3-2-8,0 1 24,6-2-8,66 9-40,-62-8 16,5-1 32,-2 1-32,-2 0-16,2-1 40,7 1-40,52 8 0,-53-9 24,1 1 0,4-1-24,2 1 8,1 1 32,-2 1-16,47 6-24,-42-5 16,4-1-16,2 0-32,-4 1 8,5-1 32,-2 6-8,37 0 0,-30-5 0,0 5 0,-4-6-32,3 6 16,6 0 24,1-6-24,24 6 16,-8 0 0,-26 0-8,26 0-24,-23 0 8,24 0 24,-19 0-16,26 0 16,-8-5 0,-15 5 8,18 0-32,-4 0-8,-13 0 24,16 0-8,6 0 16,-4 0 16,-2 0 8,6 0-16,-5 0-8,5 0-8,-6 0-16,6 0 24,-5 0-8,5 0-40,0 0-16,0 0-16,0 0 40,0 0 40,0 0-40,0 0 16,0 0-8,0 0-8,0 0 32,0 0 24,0 0 112,0 0-216,0 0 136,0 0 0,0 0-24,0 0 40,0 0 8,0 0-240,0 0 424,0 0-160,2 0-32,1 0-16,3 0 24,-1 0 40,-5 0-112,7 0 120,2 0-8,2 3-48,12-1-8,-12 1-8,23 3 16,-34-6-64,29 8 80,2 1 40,14-1-32,13 0-8,11 14 24,9-17-48,-78-5-56,75 9 104,2-1 1,-2 1-57,3-1 16,-3-2-24,-1-1 0,-74-5-40,75 6 64,1-3-16,-5-1-48,1 1-16,7 3 16,1-1 8,-80-5-8,83 6 48,0 0 0,0-2-24,-2 2 0,-4-1 8,1-2-8,-78-3-24,74 3 48,2 0-24,1 2-16,1-2 0,2 3 24,-1-4-16,-79-2-16,74 3 32,-5 0 0,1-3-32,-1 0 0,0 3 0,0 0 48,-69-3-48,65 3 24,-5-3-8,2 0-32,-5 0 8,-3 2 40,-2 1 16,-52-3-48,53 0 40,2 0-24,-2 3-24,-1-3-8,2 0 48,-8 3-40,-46-3 8,51 0 48,-5 0-24,-4 0-32,-4 0 48,-1 0-32,2 0 32,-39 0-40,41 0 48,4 0-40,-1 0 0,1 0-8,-2 0 32,5-6-8,-48 6-24,48 0 56,-2-5-8,-1-1-24,-1 0 32,-2 1-8,-1-1-16,-41 6-32,42-6 72,0 1 0,-1-1-48,-2 1 24,-1-1-32,4 2-8,-42 4-8,42-6 32,-4 0-40,-1 1 16,-1-1-16,-3 6 16,0-5-8,-33 5 0,34 0 8,-4-6-8,-5 6-48,0-6 40,-2 6 0,-2 0 8,-21 0 0,11-5 16,20 5-32,-8 0-32,-12 0-8,13 0 8,-16 0 24,-8 0 24,23 0-40,-18 0 0,4 0-8,-1 0-24,0 0 8,-2 0-40,-6 0 104,3 0-184,0 0-72,0 0-80,-3 0-89,0 0-31,0 0-48,0 0 504,0 0-528,0 0 16,0 3 72,-6-1 144,0 1 168,1 0 136,5-3-8,-9 3 80,-13 0-8,13-1-32,-19 1-16,7 3 8,-4-1-16,25-5-16,-28 6 16,-10 0-24,-7 1-24,-10 1 16,-7 1 0,-1 2 24,63-11-8,-65 8 8,-1 4-32,6-4-8,-2 0-8,4 1 32,-4-1 8,62-8 0,-60 9 8,0-1-8,-8-1-8,2 2 8,-6-4 0,-1 1 24,73-6-24,-69 5 24,-2 1-32,3-3-8,-1 0 0,0 0 24,-1-1 0,70-2-8,-66 0 0,0 0 0,-1 3-16,3-3 8,0 3 0,0-3-8,64 0 16,-60 0-16,-5 0 0,5 0 16,1 0-8,1 0 16,1 0 16,57 0-24,-59 0 32,4 0-32,-1 0-16,6-6 40,0 6-24,1-5 16,49 5-16,-51 0 24,5-6-40,-5 6 0,-1-6 16,1 6 0,5-5 16,46 5-16,-45 0-16,3 0 0,1-6-24,4 6 24,2 0 16,4 0 0,31 0 0,-28 0-16,3 0-16,1 0-8,2 0 16,13 0 32,-22 0 8,31 0-16,-5 0 0,-18 0 16,23 0 32,-7 0 32,2 0 88,-1 0 48,6 0-216,-6 0 304,6 0 32,0 0 48,0 0 8,0 0-24,0 0-56,0 0-312,0 0 248,0 0-79,0 0-65,0 0-24,3 0-40,0 0 0,-3 0-40,6 0-8,-1 0-24,-1 0-24,2 0-16,0 0 0,-1 0 16,-5 0 56,9 0-32,-1 0-25,1 0 49,-1 0 0,0-5-24,1 5 48,-9 0-16,8-6 32,1 6-24,-1 0 41,1 0-33,-2 0-32,1-6 24,-8 6-8,6 0 0,-1 0-8,1-4 8,0 4 8,-1 0 0,1 0-16,-6 0 8,5-5 32,1 5-40,0 0 8,-1 0 8,1 0-40,2 0 40,-8 0-8,9 0 8,-1 0-24,13 0 8,-12-6-1,19 6-15,-17 0 57,-11 0-33,31 0 24,-7 0-32,1 0 32,6 0-8,7-6-8,10 6 32,-48 0-40,55-5 24,6 5-24,3-6-8,3 6 24,-1-6-16,-66 6 0,66 0 16,5 0 32,3 0-32,1 0 0,5 0-8,1 0-8,2 3 64,-83-3-64,83 3 64,3-3 8,-6 3-24,4-3-8,5 3-16,-89-3-24,86 2 56,-3-2-8,-1 3-24,1 0-8,5 0 0,-3 3 16,-85-6-32,86 5 40,-3-3 16,-3 0-40,-7 1 8,-4 0 32,-3 3-16,-66-6-40,65 2 56,-2 1-8,-5 3-48,1-1-32,-2 1 24,-6 0-16,-51-6 24,52 5-24,-7 1 0,-4 0-40,-8 2-24,4 0 48,-6-2-24,-31-6 64,29 6-56,-3-3 24,-1 2-80,-3 1 24,-12-5-8,16 5 8,-26-6 88,8 3-64,0-1-8,1 1-32,-1 0-9,-2 0 1,-3 0-24,-3-3 136,3 2-152,-3 1 8,0 0-56,0-3 8,0 0 0,-6 3-40,6-3 232,0 0-208,-6 0-24,1 0 24,-1 0 88,0 3 120,-2-3 104,8 0-104,-23 0 168,15 0 24,-21 0-72,3 0-40,-2 0-40,-3 0-24,31 0-16,-43 0-8,-18 0 16,-18 0-40,-12 0 8,-6-6 0,3 0-8,94 6 32,-97-5-24,6-1 0,-1 1-16,1 5-8,-6-6 16,-3 2-8,100 4 40,-102-6-32,-1 1 8,-3-1-32,1-3 8,0 1 16,-4 0-24,109 8 56,-105-6-64,2-2 0,-2-1 8,8 1-16,-3 2 80,3-2-24,97 8 16,-95-9 0,0 2 0,7 2-40,-1-4 8,1 3 0,2 1 16,86 5 16,-83 0-16,7-6 16,2 6 8,10-5 8,0 5 0,3-6 8,61 6-24,-59 0 32,7 0-16,5 0-24,3-6-8,2 6 16,9 0 16,33 0-16,-33-5 32,7 5 16,18 0-24,-16 0 8,24 0 24,-8 0 48,8 0-104,-6 0 200,0 0 80,6 0 40,0 0 16,-5 0-48,5 0-16,0 0-272,0 0 216,0 0-88,0 0-55,3 0-73,5 0-57,1 0-55,-9 0 112,26 0-176,0 0 0,4 0 32,8 0 64,21 3 80,24-1 40,-83-2-40,97 3 56,3 0 16,6 0-40,2 0-16,-3-1 24,-2 1-32,-103-3-8,102 6 32,-5-1 0,3 4-32,0-1 16,3-1 8,2 2 16,-105-9-40,108 8 96,-5 1 0,5 2-32,-5 0-7,5 12-1,-8-15-8,-100-8-48,100 11 72,-6-2 8,-6 12-48,-2-18 16,1 5 0,-4 1 16,-83-9-64,72 8 72,-1 0-16,-9 1-32,-1-1-16,-11 1 8,-1-1-24,-49-8 8,43 9 8,-5-4-48,-5-1-8,-7 2-8,-4 0 0,-13-1-8,-9-5 64,9 3-112,0 0-48,-4 0-89,-2-1-87,0 1-32,0 0-40,-3-3 408,3 3-432,-3 0 8,0 0 104,0-1 160,-6 1 208,-16 0 152,22-3-200,-7 3 216,-33-3-48,6 0-80,-3 0-56,-17 0-16,-32 0 8,86 0-24,-116 0-16,-18 0-8,-1-6-24,2 1-32,5-1 48,3 0-8,125 6 40,-124-5-48,-1-1-8,8 0-24,-2 6 24,-1-5 16,1-4 32,119 9 8,-124-4 16,2-1-24,5-1 0,-8 0 0,6 1 0,-5-4 16,124 9-8,-120-5 8,9-1-8,0 0 8,3 6 8,0-5 0,3-4 32,105 9-48,-100-5 88,3-1-32,0 6 24,8-6-8,-5 1-8,5 5 16,89 0-80,-84-6 88,1 1-8,6-1-24,2 6 8,0-4-8,3 4 8,72 0-64,-63-6 72,1 1-40,10 5 0,1-6 16,8 6-8,0 0 40,43 0-80,-33 0 64,6-6-16,2 6-32,2-5 0,15 5 16,-16 0 8,24 0-40,0 0 88,-6 0 32,1 0 56,-1 0 56,6 0 57,0 0-9,0 0-280,-6 0 248,6 0-56,0 0-64,0 0-24,0 0-8,3 0-8,-3 0-88,9 0 48,-1 0-48,-1 0-48,4 0-64,15 0 32,-15 0 8,-11 0 72,36 0-32,-3 0 16,6 0-8,7 0 16,25-6 24,12 6 16,-83 0-32,85 0 24,1 0-8,-2-6-32,-3 6 24,-7 0 24,-5 0 8,-69 0-40,65 0 16,-5 0-24,6 0-8,-4 0 0,-4 0 32,-2 0 8,-56 0-24,52 0 32,-2 0-40,-12 0-32,-1 0 8,-6 0 0,-4 0 16,-27 0 16,25 0-16,0 0-48,0 0-24,-13 0 0,14 0-8,-17 3 8,-9-3 88,8 3-96,1 0-24,-1 0-48,1-1-9,-4 1-47,-2 0-8,-3-3 232,0 3-288,0 0-8,0 0-8,0-1 32,0 1 72,0-3 24,0 0 176,0 3-136,0 0 32,0-2 16,0 2 96,-8 0 48,-1 0 24,9-3-80,-8 2 96,-18 1-24,18 0 8,-22 3 16,8-1 16,-6 1-24,28-6-88,-30 6 64,-12-1-16,-18 1-40,-11-1 32,-3-2 16,-3 3 8,77-6-64,-79 3 24,2-1 0,-1 1 32,7-3 0,-5 0 32,4 0 0,72 0-88,-77 0 80,2 0-24,2 0 24,4 0 0,3-5-24,4 5 40,62 0-96,-57 0 88,1-6-32,4 6 24,1 0-8,5 0 0,3-6-8,43 6-64,-35 0 8,4-5-24,3 5 16,6 0 32,1 0 40,15-6 48,6 6-120,-22 0 129,22 0 23,-6-5 72,6 5 32,-6 0 0,6 0 8,0 0-264,0 0 184,0 0-128,0 0-112,0 0-136,0 0-176,0 0-216,0 0 1544,3 0-3017,6 0 225,2 0-393,13 0 225,1 0 688,6 0 696,-31 0 616,36 0-248,19-6 128,14 0-64,-69 6 184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8T19:59:25.956"/>
    </inkml:context>
    <inkml:brush xml:id="br0">
      <inkml:brushProperty name="width" value="0.5" units="cm"/>
      <inkml:brushProperty name="height" value="0.5" units="cm"/>
      <inkml:brushProperty name="color" value="#FFFFFF"/>
    </inkml:brush>
  </inkml:definitions>
  <inkml:trace contextRef="#ctx0" brushRef="#br0">470 389 1328,'0'0'0,"-2"2"120,2-2-72,0 0-48,0 0 16,0 0 0,0 0-32,0 0 8,0 0-8,0 0 24,0 0-32,0 2 16,0-2 0,0 2 8,0-2 0,0 0 8,0 2-8,0 0 0,0 0 16,0-2 0,0 0-16,0 0 32,0 0 0,4 0-8,-4 0 0,4 0 8,-4 0 8,0 0-40,4 2 32,-4-2 8,4 2-24,-4-2 8,4 2-8,-4-2 24,0 0-40,4 2 32,0 0-8,2 0-16,0 0-8,0 0 8,-1 0-8,-5-2 0,6 2 24,10 0-16,-12 0-8,2 0 0,0 0 0,10 0 24,-16-2-24,4 2 16,2 0 8,11-1-16,-11 1 0,12 0 8,-12 0 8,-6-2-24,22 2 24,-16 0 0,19 0-8,-7 0 0,6 0 8,3 0 0,-27-2-24,34 2 24,1 0-16,-1 0-8,-1 0 0,5-2 8,-1 0 0,-37 0-8,38 0 24,-3 0-16,5 0-8,-3 0 8,3 0-16,-1 0 16,-39 0-8,38 0 24,-3 0 0,1 0 16,-1 0 8,1 0 0,-1 0 8,-35 0-56,36 0 64,-1 0-16,1 0 8,-1 0-16,1 0 8,-1 0 16,-35 0-64,36 0 48,-1 2 0,3 0-16,-3 0-16,1 0 0,1 0-8,-37-2-8,38 2 0,-1 0 8,-1 0-8,-3 0-8,1 0 16,-2 0-16,-32-2 8,29 4 0,-1-2 0,-3 2-8,-1-2 16,-4 0 0,-2 0 0,-18-2-8,15 2 32,-9 0-8,14 0 24,-16-2 24,2 0 32,10 0 40,-16 0-144,0 0 200,4 0 40,-4 0 40,0 0 56,0 0 33,0 0-1,0 0-368,0 0 352,0 0-48,0 0-40,-2 0-32,0 0-40,-2 0-24,4 0-168,-4 0 144,0 0-48,0 0 8,0 0 16,0-4 40,0 4 80,4 0-240,-4-4 280,0 4-16,0-4-40,0 4-64,0 0-64,0-4 16,4 4-112,-4 0 80,0 0 0,1-4-24,-3 4 8,-2 0 24,0 0 24,8 0-112,-16 0 104,10 0-7,-12 0-9,10 0 32,-11 0 24,1 0-16,18 0-128,-18 0 136,0 0-40,1 0-16,-1 0 8,0 0 24,0 0-40,18 0-72,-17 0 72,-3 0-16,0 0-56,1 0 24,-1 0 8,-4 0-8,24 0-24,-26 0 16,1 0-16,-1 0-16,2 0 0,1 0 8,-1 0-8,24 0 16,-24 2-8,3 0-8,-1 0-8,0 0-8,1 0 0,1 0-8,20-2 40,-20 2-56,0 0-40,1 0-16,-1 0 24,0 0 24,1-1 24,19-1 40,-20 2-48,-2 0-48,0 0 8,1 0 0,-1 0 8,0 0 48,22-2 32,-21 4-24,1-2-32,-2 0 16,0 2 24,1-2 0,-1 2 0,22-4 16,-22 4-24,1-2-48,-1 2-9,0-2 41,1 2 8,1-2 8,20-2 24,-20 2-16,2 0-16,1 0 32,-1 0 8,2 0 16,0 0 0,16-2-24,-16 2 0,9 0-8,-9 0-8,10 0 32,-2 0-16,0 0 32,8-2-32,-6 1 8,0 1-24,0-2 24,0 0 0,0 0 16,1 0 8,5 0-32,-4 0 16,2 0 0,0 0-16,0 0 24,0 0 9,0 0 15,2 0-48,-2 0 24,0 0-8,0 0-8,0 0 8,0 0-8,2 0 16,0 0-24,0 0 24,-2 0-32,2 0 24,0 0 8,0 0-40,-2 0 16,2 0 0,-2 0 0,2 0-8,-2 0 16,0 0-16,2 0 16,0 0-8,-2 0-8,0 0-40,0 0 16,0 0-16,0 0 0,0 0 23,2 0 25,-2 0-24,0 0-8,0 0 8,-2 0 8,0 0-272,-2 0-592,6 0 880,-15 0-1160,7 0-56,-12 0 240,4 0 559,0 0 337,9 0 208,7 0-128,-20-3 240,14 3 17,0-4-1,0 4-56,0-4-32,4 4-72,2 0-96,-2-4-32,2 4-160,0-4-136,0 0-97,6 0 25,12 0 80,-18 4 320,6-4-248,17 0 72,-3-2 32,2 0 32,7 0 24,7 0 24,-36 6 64,45-17-64,9 13 8,3-12-8,4 12 16,0-2 16,-61 6 32,61-6-24,-3 0 24,1 0-8,-2 0 0,0 2 0,-4 0-8,-53 4 16,54-4-16,-3 1 8,-4-1 0,1 4-8,-3-4 16,-1 0 8,-44 4-8,41 0 8,0-4 24,-1 4-16,-1-4 0,-3 4 8,-7-4 16,-29 4-40,26 0 56,-4-4 24,-4 4 24,-13 0 40,13-4 56,-18 4 80,0 0-280,4 0 344,-4 0 32,4 0-15,-4 0-73,0 0-64,0 0-80,0 0-144,0 0 96,0 0-24,0 0-64,-6 0-8,-10 0-8,1 0-32,15 0 40,-22 0-40,-4-4-56,-3 4-8,-17-4 32,-19 4 16,-12-4 48,77 4 8,-83 0-16,1 0 8,5 0-24,2 0-56,4 0 0,0 0-8,71 0 96,-68 0-136,-1 2 47,0 4 1,-6 0-16,2 0 56,-2 0-16,75-6 64,-73 6-64,-2 2 0,2-1-8,4 1 0,0 0 24,4 0 0,65-8 48,-61 8-48,4 0 24,4 0-16,5 0 0,3 7 24,7-11-32,38-4 48,-37 6-48,5 0-48,3 2 0,7-2-8,4 0-32,12 0 8,6-6 128,-8 4-176,2 0-40,3-2-8,3 0 40,0 0 104,0 0 64,0-2 16,0 2 56,5 2 32,15 0-32,-2-2 0,4 0-16,3-1-8,-25-1-32,32 2 32,15 0-16,18 0 0,12 0-16,4 0 0,0-2 8,-81 0-8,81 0 40,-6 0 24,-6 0 8,-2 0 64,-6 0 80,0-4 72,-61 4-288,58-4 328,-3 1 8,-2-1-40,-2 0-32,-1 0-15,-3 0-25,-47 4-224,40-4 216,-1 0-32,-1 0-8,-9 4 8,5-4-40,-7 0 16,-27 4-160,26 0 128,-4-4-24,-1 0-32,-5 4-32,-10 0-16,12-4-8,-18 4-16,4 0 24,2 0-24,0 0-24,-2 0 0,-4 0-48,0 0-24,0 0 96,3 0-144,-3 0-48,0 0-64,0 0-8,0 0 56,-3 0 56,3 0 152,-6 0-64,-12 0 40,2 0-16,-6 2 0,-1 0-24,-7 0 8,30-2 56,-37 2-24,-9 0 16,-5 0-8,-6 0 8,1 2-24,-1 0 32,57-4 0,-53 6 0,0 0-8,5 0-8,3 0-24,4 1 24,3-1-24,38-6 40,-35 8-49,1 0 9,0-2-48,3 2 8,1 0 0,3-2-16,27-6 96,-24 8-88,2-2-8,6-1 0,9 1 0,-9-2 0,12 0-16,4-4 112,-4 2-120,0 0 0,2 0-8,0 0 24,0 0 56,2 0 64,0-2-16,0 2 80,4 0 40,2-2 8,0 0 0,14 0-8,-15 0-24,-5 0-96,24 0 104,-4 0-40,2 0-32,1 0 0,3 0-16,7 0-24,-33 0 8,40-4 8,5-2 0,1 0-8,1 0 16,-2 0-8,-3 1 0,-42 5-8,39-6 16,-1 0-24,-5 2-8,1 0 0,-1 0 16,-1 0-8,-32 4 8,30 0 16,-3-4-8,-1 4 24,0-4 24,-3 4-16,1-4 8,-24 4-48,20 0 40,-5 0-16,-9 0 16,12 0 16,-14 0 16,2 0 16,-6 0-88,6 0 121,-2 0 7,0 0-16,-4 0 32,0 0-24,0 0-32,0 0-88,0 0 64,0 0-48,-2 0-48,-4 0 16,0 0-8,-2 0-32,8 0 56,-18 0-32,2 0-24,-3 0 0,-3 0 40,-4 0 0,-7 2 56,33-2-40,-44 2 16,-7-2 8,-4 2-16,-2 0-8,-1 0-8,5 0 8,53-2 0,-53 2 0,6 0 0,1 2 0,3 2 16,-1 0 0,1 0-24,43-6 8,-41 5 0,-1 1-32,3 0-40,3-2 24,3 0 0,5 2 8,28-6 40,-24 4-40,1 0-16,5 0-8,2 0 16,10-2 24,-12 0 24,18-2 0,-4 2 0,-1 0 0,-1 0 8,2 0 8,2 0 24,2 0-32,0-2-8,0 2-16,0-2-40,0 0-25,6 0 25,0 0 40,9 0 24,-15 0-8,6 0 24,16 0-16,-4 0-16,5 0 8,9 0-8,5 0 32,-37 0-24,52-4-8,5-2-8,0 0 16,0 2-24,-1 0 40,1 0 16,-57 4-32,53-4 32,0-2 41,-1 0-17,1 2 40,-2 0 16,1 0-8,-52 4-104,47-4 144,0 1-16,-1-1 16,-1 0 48,0 0-32,-3 0 16,-42 4-176,41-4 128,-1 0-24,-5 0-16,-5 0 0,-3 4 0,-3-4-8,-24 4-80,22-4 104,-6 4-32,-10 0-8,11-4 56,-13 4 8,0 0 16,-4 0-144,4 0 160,-4 0-24,4 0-8,-4 0 0,0 0-16,0 0-64,0 0-48,0 0-88,0 0-32,-2 0 24,-4 0 0,-12 0 8,18 0 88,-15 0-88,-7 0-40,-4 0 24,-7 0 24,-19 0 32,-9 0 16,61 0 32,-63 2-48,0 0 8,4 0-24,0 0 40,3 0-24,1 4-8,55-6 56,-53 6-96,2 2-56,3 8 8,3-13-40,1 3-16,1 2 48,43-8 152,-39 16-168,-1-12 0,3 2 24,1 2-16,5-2 8,1 0 40,30-6 112,-24 6-128,3-1-17,5 1 33,8-2-24,0 0 16,2-2 0,6-2 120,-6 2-136,4 0 0,0 0 24,0 0 56,0 0 0,2 0 80,0-2-24,0 2 72,0-2 0,6 2 56,10-2-8,-10 0-24,20 0-8,-26 0-88,21 0 72,5 0-40,9 0-8,9 0-16,9 0-8,2 0 8,-55 0-8,58 0 0,-1 0-8,4-4 8,-4 4-8,4 0 8,-5 0 0,-56 0 0,59 0 8,-4-4 8,2 4 8,0 0 24,3 0-24,-3 0-16,-57 0-8,55-4 32,-2 4-40,-1-4 8,-3 4 16,-2-4 0,-1 4 24,-46 0-40,45-4 48,-1 4 1,-3-4 7,-2 0 8,-1 4 16,-9-3 8,-29 3-88,30 0 80,-6-4-24,-1 4-16,-5 0-8,-2 0 16,-16 0-48,6 0 24,10 0 8,-12 0-8,0 0-32,0 0 56,-4 0 16,0 0-64,0 0 72,0 0 8,3 0-32,-3 0-32,0 0-64,0 0 48,0 0-80,-2 0 16,-1 0-16,-5 0 40,-12 0 16,2 0 16,18 0 8,-22 0 0,-3 0-8,-17 0 0,-15 0 0,-4 0 8,-4 0 24,65 0-24,-63 2 32,0 0-16,3 0-8,-1-1-24,2 1 40,0 0-8,59-2-16,-57 4 24,-3-2-24,5 2-40,2-2 24,2 2 24,-1 0 8,52-4-16,-49 4 56,0-2-24,-1 2-24,5 0 8,0-2 8,5 0 16,40-2-40,-33 2 40,1 0 24,4 0-48,3 0 24,1-2 0,4 2 8,20-2-48,-15 0 56,-1 0-16,10 0 0,-10 0 0,14 0 56,-2 0 24,4 0-120,-2 0 112,0 2 24,0-2-32,0 2-32,0 0 40,2-2-24,0 0-88,0 0 64,0 0-8,6 0-80,0 0-48,0 0 0,0 0 0,-6 0 72,16 0-24,-10 0 8,17 0-16,-1 0 0,6 0 16,7 0-8,-35 0 24,48 0-8,7-4-8,2 0-32,6 4 8,2-4 8,-2 0-8,-63 4 40,66 0 8,-3-4 16,4 4 8,4-4 8,4 0-24,0 0-8,-75 4-8,75-4 32,-2 0-8,4 4 16,2-4-8,1 0 24,-1 0 32,-79 4-88,79-4 104,-2 1 24,2-1 0,-2 0 0,0 0 8,-6-2 16,-71 6-152,71-16 160,-2 16 8,0-6-32,0 0 16,-4 0 0,-1 0-16,-64 6-136,63-6 168,-2 0-32,0-9-64,-4 15-32,2-6 16,-1 0-40,-58 6-16,53-4 56,-2-2-16,-5 2-40,-1-2 16,-4 2-24,5 0 32,-46 4-24,39-4 48,1 0-32,-3 4 8,-1-4-48,-5 0 0,-1 4 16,-30 0 8,24-4 8,-1 1 0,-3 3 0,2-4-24,-7 4 8,1 0 0,-16 0 8,6 0 0,12 0 0,-14 0-16,2 0 0,0 0 8,0 0-8,-6 0 16,4 0-8,-1 0 16,1 0-48,-4 0-8,0 0-16,0 0-24,0 0 88,0 0-56,0 0-40,0 0-16,0 0 8,0 0-24,0 0 16,0 0 720,0 0-1344,0 0 632,0 0-16,0 0 32,0 0 64,0 0 0,0 0 1120,0 0-2176,0 0 1096,4 0-24,-4 0 0,4 0 32,-4 0-16,0 0-8,4 2 32,-4 0-24,4-2-16,-4 2 8,4-2 0,-4 0-8,0 0 8,4 0 24,-4 0 0,4 0 0,-4 0 16,4 0 32,-4 0 8,0 0-80,4 0 72,-4 0 16,0 0-40,0 0 0,0 0 0,0 0-24,0 0-24,0 0 16,0 0-32,0 0-24,0 0-24,0 0 16,-2 0-16,2 0 64,-4 0-32,-2 0 0,0 0 8,-12 0 24,11 0-16,-17 0-8,24 0 24,-18 0-40,-4 0 8,-1 0 0,-5 0 40,-13 0 0,-9-4 0,50 4-8,-59 0 32,-6-4-32,0 4-8,-2-4 16,-2 4-8,0 0 0,69 0 0,-75 0 8,-4 0-8,-4 0-16,-2 0 16,0 0 0,2 0-8,83 0 8,-84 0 16,-7 2 0,6 0-40,-4 0 40,2 0-16,1 0 24,86-2-24,-85 2 48,4-1 0,4 1-16,4 0 0,2-2 16,2 2-24,69-2-24,-67 0 48,4 0-32,9 2-24,1 0 24,6 0-8,3 0 8,44-2-16,-41 2 8,5 0-16,5 0-40,3 0 8,4-2 16,5 2-8,19-2 32,-16 0-64,10 0-24,-2 0-8,2 0 24,4 0 32,0 0 32,2 0 8,-2 0-48,0 0 0,2 0-64,0 0 0,0 0 8,0 0-8,0 0 112,4 0-64,14 0-8,-2 0 24,4 0 0,3 0 24,5 0 0,-28 0 24,41 0-24,18-4-24,12-2-16,4 0 16,4 2-8,2 0 40,-81 4 16,81-3-8,0-1-40,-2 0 0,-2 0 24,4 0-8,4 0 24,-85 4 8,88-4 8,1 0-32,-2 4 32,6-4 8,-2 0 8,5 4 0,-96 0-24,93-4 0,4 4 16,1-4 8,3 0 24,-4 4 24,1-4 16,-98 4-88,95-4 120,2 0-16,-5 0 40,-1 0 56,-2-1 8,-2-1 16,-87 6-224,87-6 192,-5 2-16,-1-2-8,-4 0 0,0 0 40,-4 0-40,-73 6-168,71-6 152,-6 0-64,-3 0-32,-5 0 0,-6 0 0,-2 1 1,-49 5-57,48-6 0,-9 0 0,-3 0-16,-9 0 32,-3 0 80,-4 2-16,-20 4-80,16-4 88,-13 0 64,3 0 32,0 0 72,-6 4-16,0-4-32,0 4-208,0 0 120,0 0-160,0 0-32,0-4-176,0 4-72,-6 0-24,6 0 344,-17-4-328,-3 4 55,-8-4 73,-7 1 88,-24-1 24,-16 0 32,75 4 56,-87-6-24,-4 2-24,-2 0 0,3 0 8,1 0-8,4 4 24,85 0 24,-81 0-32,4 0-16,-2 0 8,0 0 16,-2 2-48,2 0 32,79-2 40,-79 2-8,3 2-56,1 0 40,-6 0 32,6 0-16,2 0 40,73-4-32,-73 2 32,2 1-48,-2-1 16,4 0 0,1 2-8,7-2 16,61-2-8,-61 2 0,4 0-8,-2-2 8,0 0 32,3 0-8,3 0 8,53 0-32,-49 0 56,-1 2-32,1-2 0,6 0 8,-5 0-8,1 0 48,47 0-72,-43 0 48,1 0-8,3 0-24,3 0 16,3 2-16,1 0-8,32-2-8,-30 2 24,1 0-40,1 0 16,3 0 8,-1 0-24,4 0 24,22-2-8,-21 2 16,3 0-48,0 0 16,0-2 0,10 2-32,-9 0 40,17-2 8,-4 0-40,-2 0-48,0 0-8,0 2-8,2-2-8,2 2 24,2-2 88,-2 0-136,2 0-56,0 0-48,0 0-8,0 0 24,0 0 48,0 0 176,4 2-88,0 0 48,2 0 56,0 0 56,13 0 8,-19-2-80,18 2 64,4 0-8,6 0-48,13 0-32,14 0 40,4 0-48,-59-2 32,66 2 0,3 0 8,4-1-24,2 1 8,0-2 16,-2 0 0,-73 0-8,78 0 16,3 0 16,4 0-40,0 0 8,2 0 8,0 0 8,-87 0-16,88-3 40,3-3-8,2 2-32,2-2 8,-3 0 16,1 0 8,-93 6-32,91-16 32,0 12 32,-5-2-24,1 0 48,-4-11 40,2 13 0,-85 4-128,79-16 152,0 10 16,-6-14-16,0 14-16,-4-13 0,-4 15 0,-65 4-136,61-16 120,-6 10 0,-7-10-24,-5 12-8,-5-14 56,-5 14-24,-33 4-120,28-5 88,-3-11 89,-3 12-65,-6-2 56,-10 0 112,0 0-32,-6 6-248,4-6 344,0 2-40,-4 0-72,0 0-48,0 0-88,0 0-104,0 4 8,0-4-136,0 0-48,-2 1-104,-14-3 24,0 0 72,-6 0 0,22 6 192,-29-6-112,-5 0 40,-27-12-8,-26 12 40,-13-15 8,-5 15 16,105 6 16,-102-20-24,3 16 8,4-2 0,2 0-24,1 0 16,-3 0 0,95 6 24,-95-6-24,-1 2 8,-5 4-16,4 0 16,-1 0-40,-1 0 24,99 0 32,-95 0-24,-1 0-40,5 2 0,4 2-25,4 0 1,2 2 16,81-6 72,-79 2-72,8 4 8,0-2-24,4 2 16,0 0 8,4-2 24,63-4 40,-61 4-16,4 0 16,5 0 0,5 0-24,2 2 24,3-3 16,42-3-16,-43 4 0,5 0 24,1 0-32,3-2-32,3 2 16,5 0-24,26-4 48,-24 6-16,3 0-8,1-2-8,4 2-24,0 0 0,8 0-32,8-6 88,-19 6-88,15 0-40,-2-1-48,0 1 0,0 0-56,2-2 32,4-4 200,-2 4-216,0 0 8,0 0 32,0 0 40,2 0 80,0 2 56,0-6 0,4 6 64,0 0-8,2 0 0,12 0 0,-12 0 8,19-1 24,-25-5-88,18 6 96,4 2-32,3 0-32,15 8-8,11-10-8,4 14 16,-55-20-32,64 5 16,1 13 0,-2-12-48,4 10 16,2-10 40,6 0-8,-75-6-16,77 6 32,0 0-16,4-2-40,-2 0 24,2-1 16,5 1 8,-86-4-24,87 4 40,2-2-16,6 0-16,1 0-8,1 0 16,0 0 8,-97-2-24,94 2 32,3 0 8,0 2-8,-1-2 8,-1 0 32,2-2 40,-97 0-112,93 2 136,1 0-24,-3-2-8,2 2-16,-1 0-16,1 0 32,-93-2-104,91 2 104,-2 0-16,-6 0-32,-3-2-8,-3 2-56,-2 0 8,-75-2 0,71 2 32,-1 0-56,-7-2 72,0 2-8,-6 0 16,-4-2 16,-53 0-72,50 2 64,-9 0-24,-2-2-32,-5 2-24,-4-2 16,-5 2 16,-25-2-16,22 0 24,-4 0-24,-12 0-8,11 0 0,-17 2-16,4 0 56,-4-2-32,4 0 24,-4 0 24,0 0 8,0 0-16,4 0 56,-4 0-48,0 0-48,0 2 48,0-2-7,0 0-58,-2 0 34,-4 0-1,-9 0-32,15 0 16,-16 0 8,-6 0-49,-4 0-23,-9 0 40,-20-4 0,-14-2 40,69 6-16,-77-6 16,-4-10 16,2 12-8,6-2-24,2 0 65,4 0-9,67 6-56,-71-6 48,0 0 0,-4 0-48,2 1 8,-2-1 8,-2 0 16,77 6-32,-79-6 24,-2 0-8,0 0 0,6 0-16,-4 0 24,2 0-16,77 6-8,-81-6-24,0 2 16,6 4-32,-1 0-16,-1-4 80,0 4-40,77 0 16,-77 0-8,0 0 24,0 0-56,6 2 32,-2 0 0,2 4 8,71-6 0,-67 8 8,0 0-16,5 8-24,7-12-8,-4 2 0,4 2 24,55-8 16,-52 15 0,3-11-41,2 14-7,1-12-8,7 2-16,1 10 32,38-18 40,-33 6-24,-3 11-48,7-11 16,-3 10 16,7-10-40,-1 12 48,26-18 32,-22 6-48,0 9-24,5-9-24,9 12 0,-8-12-24,14 2-24,2-8 144,-6 8-136,2 0 0,2 0 0,0-3 56,2 1 40,0 0 56,0-6-16,0 6 72,0 0 0,16 0 0,-10 2 0,20 0 8,-3 0-16,-23-8-64,28 8 80,13 0-32,22-1-24,16 1 40,8-2-16,10 0-24,-97-6-24,97 4 40,-3-2-56,-1 0 8,0-2 40,1 0-16,5 0 32,-99 0-48,99 0 32,-1-4-8,3 0 16,0 0 16,-1 0 56,3 0 0,-103 4-112,100-6 112,3 2-16,0-1-40,1 1 8,1 0 0,1 0 1,-106 4-65,105-4 64,1-2-24,-5 2-8,0 0-24,-1 0 0,-3 4-24,-97 0 16,95-4 0,-1 0 0,-1 4 0,-4-4 64,-4 0-16,0 4 24,-85 0-72,81-4 72,-3 4-64,-3-4 32,-7 4-24,-5-4 16,-2 0 0,-61 4-32,53 0 16,-2-4-16,-3 1 0,-7-1 8,-5 0 8,-9 4 56,-27 0-72,24-4 80,-4 0-24,-14 4 16,11 0 0,-17-4 32,4 4 72,-4 0-176,4 0 144,-4 0-16,0 0-16,0 0-56,0 0-48,0 0 8,0 0-16,0 0-32,0 0-80,0 0 40,-2 0 8,-6 0-8,-11 0 32,19 0 40,-24 0 0,-6 0-48,-15-4 40,-28 0 24,-16-2-64,-7 0 32,96 6 16,-97-18 0,-2 14-32,1 0 24,3-1-16,0 1 8,4 0 0,91 4 16,-92-4-16,-3 0 16,2 4 0,3 0 24,-3-4 24,2 0-8,91 4-40,-95 0 80,7 0-40,-3 0-8,4 0-16,0 0-24,87 0 8,-87 0 8,2 0 8,5 0-32,1 0 0,0 2 8,-2 2-16,4 0 8,77-4 16,-75 4 8,0 2-32,0-1-8,2 1 56,-2 0-16,75-6-8,-69 6-8,0 0 40,0 0-48,4 2-24,0 0 40,3 0-16,62-8 16,-59 8 0,10 0 8,-2-1-16,5-1-16,1 0-8,3 2 16,42-8 16,-39 6 0,3 2-16,1 0-40,3 0-16,5 0 0,3-2 24,24-6 48,-20 5-40,5 1-16,7 0-24,-8-2-56,10 0 16,0 0-40,6-4 160,-6 4-176,2 0-25,2-2-31,0 0 0,0 0 16,0 0 56,2-2 160,0 2-112,0 0 72,0 0 72,6 0 24,0 2 32,14 0 16,-20-4-104,18 4 56,3 0 32,5 0-72,6 0-16,19 1 32,14 1-32,-65-6 0,75 6 8,6 0 8,2 0-64,0 0 16,3-2 16,1 0-8,-87-4 24,89 2 16,4 0 8,1 0-32,3-2 0,2 0 48,1 0-8,-100 0-32,99 0 40,2 0 0,-1-4-24,-1 0-16,5 4 56,-1-4-24,-103 4-32,109 0 24,-3-4 32,1 0-32,-3 0 0,-3 0 8,3 4-48,-104 0 16,99-4 40,0 4 16,-3-4 8,-3 4 16,-2-4 9,-6 4 7,-85 0-96,85-4 80,-6 0-8,-3 1-24,-8 3-8,-5-4 56,-8 4-32,-55 0-64,51-4 96,-3 0-24,-9 0-32,-5 0 8,-9 0 16,-3 0 40,-22 4-104,6-4 136,12 4 40,-18-4 8,0 4 8,0-4 24,0 4-48,0 0-168,0 0 120,0 0-40,0 0-112,0 0-40,-2 0-64,2 0 136,-2 0-160,-6 0 32,-12 0 0,0-4 24,-7 4 24,-5-4 32,32 4 48,-47-4-32,-20-2 16,-4-11 16,-6 13-32,-2-12 24,2 12-32,77 4 40,-71-6 0,2 0 0,4 2-48,0 0 0,1 0 8,-1 4 16,65 0 24,-65-4 0,-4 4 0,-2 0 8,2 0-8,2 0 8,0 0 64,67 0-72,-65 0 64,-8 0 0,2 0-24,2 0-40,0 0 0,2 0 8,67 0-8,-70 0 16,-3 0 24,2 2-56,4 0 8,4 2 32,0 0-24,63-4 0,-63 4 0,0 2 8,0 0-48,0 0-8,3 2 32,1-2 8,59-6 8,-57 6 8,0-1 8,0 3-24,-1-2-32,5 0 48,0 0-32,53-6 24,-54 6 16,5 0-8,2 0-40,-3 0 16,-3 0 24,4 0 8,49-6-16,-49 6 16,3-1-8,5-1-40,-1 0-8,3 0 24,1 2 0,38-6 16,-39 4 0,3 2 16,3-2-16,1 0-24,5 0 16,1 0-40,26-4 48,-22 2 16,3 0-32,3 0-24,8 0 0,-8 0-32,12 0 40,4-2 32,-4 2-32,0-2-32,2 2 16,0-2-16,0 2-8,0-2 8,2 0 64,0 0-56,0 0-16,0 0-8,4 0 8,2 0 8,0 0 16,-6 0 48,16 0-32,0 0 0,3 0-16,7 0 24,6 0 16,17 0 16,-49 0-8,63-4-8,10 0-16,4 0-25,2 0 1,0-2 24,2 2 16,-81 4 8,81-4 0,-4 0-16,0-2 16,2 0 0,3 2-8,3 0 0,-85 4 8,87-4 16,0-2 0,0 1 0,3 1 40,-3 0-32,6 0-16,-93 4-8,87-4 25,6 0-1,-3 0-24,1 4 16,-2-4-8,0-2-16,-89 6 8,84-4-16,5 0-16,-4 4-25,0-4-7,-2 0 64,-2 4 8,-81 0-8,81-4 8,-2 0 32,-3 0-48,-1 4 16,-2-4 16,0 1 9,-73 3-33,66 0 16,-1-4 0,-10 0-40,-2 0 24,-5 0 24,-5-2 0,-43 6-24,39-4 56,-3 0-16,-5 0-32,-5 0-32,-2 0 40,-6 0-8,-18 4-8,5-4 64,15 0 40,-20 0-8,4 4 0,0-4-120,-4 4-216,0 0 240,0 0-657,0 0-639,0 0-696,0 0 55,0-4 529,-6 0 544,6 4 864,-20-3-536,1-1-352,19 4 888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8T21:03:00.088"/>
    </inkml:context>
    <inkml:brush xml:id="br0">
      <inkml:brushProperty name="width" value="0.5" units="cm"/>
      <inkml:brushProperty name="height" value="0.5" units="cm"/>
      <inkml:brushProperty name="color" value="#FFFFFF"/>
    </inkml:brush>
  </inkml:definitions>
  <inkml:trace contextRef="#ctx0" brushRef="#br0">279 444 592,'0'0'0,"0"0"136,0 0-104,0 0-56,0 0 24,0 0-32,0-4-16,0 0 0,0 0-72,0-2-360,0 6 480</inkml:trace>
  <inkml:trace contextRef="#ctx0" brushRef="#br0" timeOffset="1276">200 562 664,'0'0'0,"0"0"0,0 0 56,-2 0-32,-4 2-8,0 0 0,0 0 16,0 0 40,6-2-72,-6 2 88,0 0 24,1 0 0,-1 2 0,0-2-8,0 2-24,6-4-80,-6 2 64,0 0-24,0 0-16,0 0-24,0 0 0,0 0 0,6-2 0,-4 2-8,0 0-8,0 0-64,0 0-64,1-2-56,-1 0 8,4 0 192,-4 0-160,0 0 56,0 0 8,0-4-512,4 4 608</inkml:trace>
  <inkml:trace contextRef="#ctx0" brushRef="#br0" timeOffset="1277">20 190 600,'0'0'0,"0"0"40,0 0-40,0-4 40,0-2-24,0-10 0,0 10 32,0-12 8,0 12 32,0 6-88,0-17 112,0 11-16,0-12 8,0 12-8,0-12-8,0 14 0,0 4-88,0-16 80,0 13-8,0-3 0,0-10 8,0 16 16,0-4 8,0 4-104,0-4 112,0 0-16,0 0 0,0 4 0,0-4-32,0 4-16,0 0-48,0-4 24,0 4-40,0 0-16,0 0-16,0 0-24,0 0-40,0 0 112,0 2-144,0 0-40,0 0-8,-2 0 32,2 0 16,0 0 56,0-2 88,0 4-48,0 2 16,0 0 24,0 2 24,0 7-8,0-7 0,0-8-8,0 20 16,0-12-32,0 12 16,0-14 8,0 11-8,4-11 16,-4-6-16,0 18 0,0-12 0,4 2 0,-4 8 8,0-12 0,0 2 8,0-6-16,0 7 0,4 1 0,-4 0-8,4-2 8,-4 2 0,0-2 8,0-6-8,4 8 8,-4-2-16,4 0 0,-4 0 16,4-1-8,-4 1 8,0-6-8,4 6 8,-4 0-16,0 0 8,4 0 0,-4 0 0,0 0 8,0-6-8,4 6 0,-4 0 8,0 0-8,0 0-8,0-4 8,0 0 16,0-2-16,4 2 0,-4-1 8,0 1 8,0 0 0,4-2 0,-4 0 8,0 0-24,0 0 24,0 0-16,0 0 16,0 0 8,0 0 0,4 0 8,-4 0-40,0 0 48,0 0-16,0-4-8,4 4 0,-4-3-8,0 3-8,0 0-8,0-4 32,0 4-24,0-4 8,0 4-8,0-4 0,4 4 16,-4 0-24,0-4 8,0 0-8,4 0 8,-4 0 0,0 4-8,0-4 24,0 4-32,0-4 16,0 4 16,0-4 0,0 4 16,0 0-40,0-4 48,0 4 0,0 0-8,0 0 16,0 0 24,0 0 8,0 0-88,0 0 120,0 0-16,0 0 16,0 0 8,0 0-8,0 0-712,0 0 1320,0 0-600,0 0 0,0 0 16,0 2-16,0 0 0,0-2-128,0 2 104,-2 0-32,0 0-56,0 0-32,0 0 8,0 0-40,2-2 48,-2 4-16,0 2 0,0 2-24,0 0 32,-2 9 0,0-11-8,4-6 16,-4 22 0,0-6 0,0 0-16,0 1 8,0 1 0,2 0 8,2-18 0,-4 20 0,2-1 16,0 1-40,0 2 0,0-1 40,0-1-16,2-20 0,-2 20 0,0 0 8,0-1-40,1 1-16,1-2 24,0 0 8,0-18 16,0 15-24,0-7-8,0 12 0,0-14-8,0 12 0,0-14-24,0-4 64,0 6-96,0-1-16,0 1-32,0-2-24,0-2 24,0 0 16,0-2 128,0 2-104,3 0 24,-3 0-8,4-2 16,-4 0 24,4 0 24,-4 0 24,0 0-8,0-4 16,4 4 16,-4-4 40,0 4 32,0 0-96,0-4 120,4 0 56,-4 0 0,0 0-8,0-1 0,0-1-48,0 6-120,0-18 88,0 12 0,0-14-24,0 4 48,0 1 88,0-1 72,0 16-272,-2-6 352,0-16 41,0 16-17,0-13-40,0 13-16,0-10-16,2 16-304,-2-4 272,0-12 0,0 12-64,1-2-40,-1 0-8,0 0-16,2 6-144,-2-3 128,0-1 8,2 0-56,0 4-64,-2-4-8,2 4 24,0 0-32,0-4 24,0 4 8,0-4-32,0 4-16,0-4-24,0 4 24,0 0 16,0 0-8,0 0-16,0 0-8,0 0-32,-2 0 8,2 0 0,0 0 56,0 0-48,0 0-24,0 0-8,0 0 0,0 0 0,0 0 16,0 0 488,0 0-920,0 0 392,0 0-40,0 0-32,0 0 24,0 0-16,0 0 1408,0 0-2608,0 0 1224,0 0-40,0 0-16,0 0 8,0-4-8,0 4 200,0 0-200,0 0-8,0 0-17,0 0 17,0 0-8,0 0-32,0 0 1553,0 0-2882,0 0 1281,0 0 0,0 0 8,0 0 64,0 0 8,0 0 3113,0 0-5962,0 0 2929,0 2-8,0 0 40,0 0 24,0 0 24,0-2 56,0 4-40,0 0 8,0 0-8,0-2 16,0 0 8,0 0 24,0-2-8,0 4 8,0-1 0,0 3-24,0 0-16,0 2-128,0 10-56,0-18 216,0 16-216,0 0-16,0 5-424,0-21 656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8T21:10:41.738"/>
    </inkml:context>
    <inkml:brush xml:id="br0">
      <inkml:brushProperty name="width" value="0.5" units="cm"/>
      <inkml:brushProperty name="height" value="0.5" units="cm"/>
      <inkml:brushProperty name="color" value="#FFFFFF"/>
    </inkml:brush>
  </inkml:definitions>
  <inkml:trace contextRef="#ctx0" brushRef="#br0">652 956 1728,'0'0'0,"0"-6"376,4-12-368,0 0 0,2-1 8,-6 19-16,6-24 16,10-2-8,-13 1 0,3-1-16,0 2 8,0 1 8,-6 23-8,6-24 8,0 2 0,0 1-8,0 1-16,0 2 8,-2 0 16,-4 18-8,4-16 8,0 1 8,0 9-16,0-16-16,0 16 8,-1-14 0,-3 20 8,4-4 8,2-11-8,0 11-16,0-2 8,0-12-24,0 14 16,-6 4 16,6-16-8,0 12-8,10-13 8,-12 11-8,1-14 24,17 4-8,-22 16 0,16-21 8,2-5 8,0-2 0,-1 1-16,1-5 8,-2 2 0,-16 30-8,16-29 0,-10-1 16,15 3-8,-15-1-8,12 2 8,-14 3 8,-4 23-16,16-22 24,-12 4 0,0 12-16,-1-13 0,1 15 8,-4 0 0,0 4-16,4-4 24,-4 0 0,4 4-24,-4 0-16,0 0 8,0 0-8,0 0 16,0 0-8,0 0-8,0 4 0,-2 2 0,-2 11 16,-2-1 0,6-16 0,-17 22 16,1 7-16,-14 23 0,-13 25 0,-10 19 16,-9 17 8,62-113-24,-65 116 24,0 9-8,0-1-32,6 0 0,2-1 16,3-1 0,54-122 0,-53 120-8,0-3 0,0-3-8,3-1 16,3-5 8,6-3 8,41-105-16,-34 98 16,2-7-32,9-8-16,1-6 0,4-8 8,12-2 0,6-67 24,-15 55-16,9-3-16,2-9 16,-2-6-8,2-3 16,2-2 8,2-32 0,-2 25 0,2-1-8,0-2-8,-2-1 0,2-5 8,0-10 8,0-6 0,0 8 0,0-2 0,0-4-8,0 0 0,4-2 24,0 0-8,-4 0-8,0 0 16,4 0-16,-4-4-8,4-12 0,2 0-16,9-7 0,-15 23 24,4-30-64,22-27-72,4-36-1288,-30 93 1424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8T21:10:47.648"/>
    </inkml:context>
    <inkml:brush xml:id="br0">
      <inkml:brushProperty name="width" value="0.5" units="cm"/>
      <inkml:brushProperty name="height" value="0.5" units="cm"/>
      <inkml:brushProperty name="color" value="#FFFFFF"/>
    </inkml:brush>
  </inkml:definitions>
  <inkml:trace contextRef="#ctx0" brushRef="#br0">883 975 3160,'0'0'0,"0"0"0,0 0 224,0-4-96,0-14 96,0 12 72,0-15 24,0 15-40,0 6-280,0-22 177,0 16-9,0-16-16,0 17 0,0-15-8,0 14-24,0 6-120,0-18 88,0 14-32,0-12-32,0 12 16,0-1 16,0-11 32,0 16-88,0-4 88,0 0-24,0-2-40,0 2 0,0 0 0,0 0 16,0 4-40,0 0 16,0-4-8,0 0 0,0 4 24,0-4 24,0 4-56,0 0 80,4-4 0,-4 4 64,0-4 40,0 4 72,0-4 88,0 4-344,0 0 384,0-3 16,0 3-24,0-4-32,0 0-48,0 0-31,0 4-265,0-4 200,0-2-72,0 0-32,0-10 8,0 10-16,0-12 8,0 18-96,0-5 120,4-17-16,-4 6 40,0 0 16,4-2-8,-4 1 24,0 17-176,0-18 136,0 0-24,3-3-8,-3-3 0,0 0-8,4 0 24,-4 24-120,0-23 112,4-1-32,-4 2 16,4 1 16,-4-1 16,4 0 16,-4 22-144,0-21 144,4-1-32,0 0 8,-4 2 8,4 1-24,0-1 8,-4 20-112,0-20 120,4 3-72,-4-1 0,4 0 16,-4 0-24,4 2 32,-4 16-72,0-5 64,4-11 0,-4 12-16,0-2 16,0 0 0,0 0-16,0 6-48,0-6 24,0 0-40,0 2-24,0 4-40,0-4-56,0 4-112,0 0 248,0-4-360,0 4-144,0 0-48,0 0-80,0 2-40,0 0-16,0-2 688,0 2-753,0 0-23,0 0 72,0 2 160,0 2 208,0 2 192,0-8 144,0 20-24,-2-1 24,-4 7 24,-16 16 8,1 13-16,-7 8 16,28-63-32,-30 71 24,-1 4-32,1 2 24,1 4 24,1 2-16,-4 3 8,32-86-32,-29 89 48,-5 4-48,3 4 8,1-1 8,2 1-16,-1 4 32,29-101-32,-28 98 16,-1 3-16,-1 0 8,2-1 8,3-1-8,-1 3 24,26-102-32,-26 103 0,3-2-40,-1 1 0,2-5 0,3 0 32,-1-1 8,20-96 0,-20 93 24,2 0-48,3-6 16,-1-5 0,8-5-24,-12-4 40,20-73-8,-4 71 16,-13-2-40,11-3 8,-12-1 8,12-8 0,0 0 32,6-57-24,-6 51 16,0-3-24,-2-1-8,2-7 32,0-3 16,3-5-16,3-32-16,-4 25 40,0-3-64,2-6 8,0-10 24,0 0 96,2-4 136,0-2-240,0 2 432,0 0 144,0-2 120,0 0 49,0 0-73,0 0-672,-2 0 592,2 0-152,0 0-152,0 0-96,0-4-88,0-2-152,0 6 48,0-16-608,4-4-656,2-7-385,19-23 89,13-45 448,19-37 472,-57 132 640,71-154-368,8-3 15,0 9-47,-2 13 40,-8 5 64,-4 6 120,-65 124 176,65-124-64,-14 7 64,-3 7 96,-5 3 112,-11 9 184,-7 5 264,-25 93-656,20-85 833,-14 8 215,12 4 96,-18 12-48,0 4-23,0 5-217,0 52-856,0-49 632,0 0-128,0-1-136,-2 5 0,0 2 24,0 7-8,2 36-384,-2-32 376,0 7-16,0 3-103,0 2-57,0 5-64,2 9-48,0 6-88,0-6 40,0 0-8,0 0-48,0 2-72,4 4-40,0 0-112,-4 0 240,4 0-297,0-4-111,0 4-128,0 0-128,0 0-128,0 0-56,-4 0 848,3 0-904,1 2 15,-4 0 9,4 0 24,-4 0 96,4 0 72,-4-2 688,0 2-584,4 0 127,-4 0 73,4 0 104,-4 0 88,0 2 48,0-4 144,0 4-96,0 0 32,0 1 24,0 3 24,0 10 16,-2-10 32,2-8-32,-6 26 32,-2-3 24,-11 17 0,-3 19 16,-4 20 24,-5 8 0,31-87-96,-30 92 88,1 5 24,-3 4-16,4 3-16,-1 5 8,1-1-64,28-108-24,-24 111 16,-1-5 0,7 3-8,0-3 24,1 5-8,9-8-8,8-103-16,-18 102 16,12-3-8,0-4 16,0-3 16,-10 1 16,10-2 16,6-91-72,-5 87 57,-1-3-1,2-3-16,-2-6-16,2-2 16,2-6-8,2-67-32,-4 64 24,0-5 8,-2 0-8,0-6-8,0-5 0,0-9 8,6-39-24,-4 37 32,-2-5 0,2-4-16,1-5-24,-1-1 24,2-4-16,2-18 0,-2 8 32,0 7 8,0-13 32,2 2 112,0-2 152,0 0 120,0-2-456,0 0 560,0 0 0,0 0-40,0 0-72,0 0-48,0 0-88,0 0-3112,0 0 5816,0-6-2887,0-13-290,4 3-351,0-8-184,11-7-88,-15 31 784,18-65-640,12-38 216,5-21 56,5-14-40,-3 1-32,-1 9-1,-36 128 441,31-128-384,-3 8 144,3 1 104,-5 7 120,-6 3 152,-2 7 184,-18 102-320,15-101 497,-9 4 183,12 3 120,-12 3 24,10 6-8,-12 6-8,-4 79-808,4-71 801,2 2-9,-6 8-40,3 6-64,1 3-104,0 9-96,-4 43-488,0-36 392,0 3-104,0 7-128,4 4-32,-4 3-56,4 3-32,-4 16-40,4-6 32,-4-10-32,4 16-104,0-4-40,0 4-96,0 0-176,-4 0 416,4 0-592,-4 0-248,4 0-232,0 0-129,0 0-71,0 0 32,-4 0 1240,0 2-1000,4 0 288,-4 4 295,4 0 281,-4 10 120,4-10 40,-4-6-24,0 21 56,0 1-8,0 4-24,-4 15 24,-4 18 1,-10 20-25,18-79-24,-8 89 48,-14 10-24,5 7 8,-1 1 24,-4 5-8,2 3-16,20-115-32,-19 110 72,-1 3-8,2-5-16,0 3 40,-3 1-32,5 1-16,16-113-40,-18 112 80,2 1-32,11-5-8,-13 1 0,12-5-8,-2-1 0,8-103-32,-8 98 24,2-3 0,2-4 16,0-4 0,0-2 24,0-3-16,4-82-48,-2 77 40,0-4 16,0-6-24,0-1 24,0-7-8,2-4-32,0-55-16,0 51 32,0-7-48,0-5 0,-1-7 32,1-7 0,-2-3 40,2-22-56,0 18 24,-2-12 24,2 2 72,0-2 192,0-4 208,-2-2 224,2 0-744,-2 0 840,0 0-127,2 0-145,-2 0-192,0-4-80,0 0-80,2 4-216,-2-4-24,0-12-384,2-4-817,0-9-255,0-19 88,6-46 304,-6 94 1088,21-144-536,3-28 231,4-8 49,5 15 32,-1 11-16,-1 6 40,-31 148 200,30-142-120,0-8 56,-5-2 72,1 8 136,-4 4 168,-1 6 272,-21 134-584,18-129 905,-12 13 191,10 5 128,-16 13-72,4 3-223,0 10-185,-4 85-744,0-79 504,0 6-120,0 10-88,0 4 0,0 12 88,0 3-8,0 44-376,0-33 408,0 5-64,0 6-72,0 5-64,0 13-63,0-2-81,0 6-64,0-4-32,0 0-145,4 4-159,0 0-184,-1 0-272,1 0-336,-4 0 1128,4 0-1432,0 2-241,0-2 41,0 2 408,0 0 455,0 2 441,-4-4 328,4 8 8,-4 11 48,4 1 8,-4 4-8,4 3-32,-4 19 24,0-46-48,0 65 32,0 14-24,-2 8-8,-2 3 16,-2 9 8,-2 0 0,8-99-24,-6 98 16,-11 1 0,11-2 16,-12 1 8,12 5 16,-10-1-7,16-102-49,-6 103 80,-2 0-32,-7-3 8,9-1 0,-2-2-8,-8 1 0,16-98-48,-6 93 40,-2 0 0,0-3-8,2-3 16,0-2 0,2-2 8,4-83-56,-2 83 32,1-6 0,-1-4 0,2-2 56,0-10 0,0 2-8,0-63-80,0 57 72,3-3-64,1-11 8,0-4 0,0-9 16,-4-4 32,0-26-64,4 21 64,-4-5-8,4-14 16,-4 4 128,0-4 176,0 0 240,0-2-616,0 0 840,0 0 24,0 0-79,0 0-129,0 0-224,0 0-40,0 0-4361,0 0 8250,0-4-4217,0-2-456,0-18-792,0-1-625,0-11 89,0 36 1720,0-77-1312,6-39 551,16-28 465,-2-12 80,5 2-72,1 12-72,-26 142 360,26-132-360,-3 6 72,-5 3 144,2 3 152,-5 6 184,-9 7 272,-6 107-464,20-97 776,-16 9 289,2 11 159,0 6-48,-2 11-184,-4 7-208,0 53-784,0-45 681,0 9-73,4 11 0,-4 5-32,0 16-128,0 0-152,0 4-296,4-4 88,-4 4-192,4 0-168,0 0-168,-4 0-256,0 0 696,4 0-952,0 0-297,-1 2-111,1 0 232,-4 0 400,4 4 400,-4-6 328,0 18-8,4-3 96,-4 9-24,0 6-32,0 25 0,-2 24 0,2-79-32,-8 98 72,-7 11 0,13 3-24,-2-5 0,0-6-16,2-1 8,2-100-40,-2 99 32,2 1 16,0-1-24,0 0-8,0-8 16,0 3-16,0-94-16,4 91 56,2-2-8,0-4 8,0-4 0,-1-3-16,13-3-24,-18-75-16,4 69-64,2 1-360,12-5-633,-14-2-119,2 2 136,0-4 288,-6-61 752,6 59-1448,-6-59 1448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8T21:10:58.155"/>
    </inkml:context>
    <inkml:brush xml:id="br0">
      <inkml:brushProperty name="width" value="0.5" units="cm"/>
      <inkml:brushProperty name="height" value="0.5" units="cm"/>
      <inkml:brushProperty name="color" value="#FFFFFF"/>
    </inkml:brush>
  </inkml:definitions>
  <inkml:trace contextRef="#ctx0" brushRef="#br0">26161 370 1144,'0'0'0,"0"0"736,0 0-736,0 0 120,0 0-40,0-4-48,0 0-16,-2 0-8,-2 0 0,4 4-8,-6-6 8,0 0 8,0 0-16,-9 0 0,9 1 0,-12-11 0,18 16 0,-6-4 8,-14-12-16,12 12-8,-11-12 0,11 12 24,-14-11 8,22 15-16,-18-4 24,-3-12 0,-3 12-32,-2-12 0,-1 12 8,-7-12 0,34 16 0,-35-4 8,-5-1-8,-1-1-8,1 2-8,1 0 16,-1 4 0,40 0 0,-37-4 8,-1 4 0,3-4-8,1 4-8,-1-4 8,1 4 0,34 0 0,-35-4 16,-1 0-16,3 0-8,-1 0 16,1 0-8,1 0 16,32 4-16,-32-4 16,3 0-16,1 0-8,3-2 8,-1 3 8,2-3 8,24 6-16,-21-4 8,1 0-8,2 0 0,10 0 8,-10 0 8,14 4 16,4 0-32,-5-4 24,-1 4-24,2-4 0,2 4-16,0 0 16,2 0-16,0 0 16,0 0-16,0 0 0,4 0-8,2 0 32,9 0 8,-9 0-8,-6 0-8,20 0 24,0 2-16,3 0-8,13 0 0,13 4 8,12 0 0,-61-6-8,70 6 8,1 0 0,0-1-16,-2 1 8,-2 0 0,-2-2-8,-65-4 8,65 4 0,0 2 0,4-2-8,0 0-8,2-2 0,-4 2 16,-67-4 0,69 2 8,-4 0 16,1-2-24,-3 0 8,0 0 0,-8 0 0,-55 0-8,55 0 16,-1 0-8,-5-4-8,2 0 8,-7 4-8,-1-4 16,-43 4-16,39-4 8,-3 4-16,-6-4 0,-1 0 8,-7 0 0,-2 4 8,-20 0-8,15-4 8,-9 4-8,10 0-8,-16 0 0,4 0 8,0 0 0,-4 0 0,0 0 8,4 0-8,-4 0-8,0 0 0,0 0 8,-4 0 0,-4 0-8,-12 0-8,3 0 16,-5 0 0,22 0 0,-26 0 8,-5 0-16,-19 0 0,-11-4 8,-2 4 0,-2-4 0,65 4 0,-63-4 8,0 1-8,2-1-8,-1 0 8,3 0 0,-2 0 24,61 4-24,-61-4 16,2-2-16,1 0 8,1 0 8,4 0 0,0 0 16,53 6-32,-52-4 24,1 0-24,-2 0 0,3 0 8,3 0-8,2 1 8,45 3-8,-46 0 16,1-4-16,4 4-16,-1 0 16,3 0 0,5 0 16,34 0-16,-31 2 0,5 0-8,0 1-8,5 1 16,3-2 0,10 2 0,8-4 0,-18 4 0,14-2-16,0 0 8,0 0 0,2 0 8,0 0 8,2-2-8,0 2 8,0 0-8,4 0 0,12 0 8,-10 0 8,-6-2-16,26 0 16,-5 0-16,5 0 8,6 0-8,15 0 8,12 0 8,-59 0-16,63 0 8,0 0-8,-1 0-8,-1 0 16,-2-4 0,4 0 0,-63 4-8,63-4 8,2 4-40,-2-4 16,1 4 8,-1-4 8,0 4 32,-63 0-32,63 0 16,-4 0-16,0-4 0,-3 4 8,-3 0-16,-2 0 16,-51 0-8,50 0 8,-5 0-24,0 2 24,-1 0-16,-7 0 8,-1 0 8,-36-2-8,29 2-8,-1 2-8,-4-2 0,-3 0 8,-15 2 0,16-2 0,-22-2 8,4 2-16,2 0 0,-2 0-8,0-2 16,-4 0 16,0 0 8,0 0-16,0 0 24,0 0-8,-6 0-24,-14 0 16,20 0-8,-18 0 8,-3 0-16,-5 0 8,-4 0 0,-15 0-16,-12 0 24,57 0-8,-67-4 8,-4 0-8,4 0 0,-1 0 0,7-2-8,-2 0 16,63 6-8,-59-6 8,0 0-24,5 3 0,5-3 16,2 2 0,1 0 24,46 4-24,-43 0 40,0-4-40,-1 4 0,3 0 8,1 0-16,3 0 16,37 0-8,-32 0 16,3 0-16,-1 2-8,6 2 8,1 2-8,1 0 8,22-6 0,-18 5 8,2 1-16,9 0 0,-9 0 0,10 0 0,0-2 8,6-4 0,-6 4-16,4-2-24,0 0 16,0 0 8,2 0 16,0 0 8,0-2-8,4 4 16,2-2-16,10 0-8,-10 0 16,19 0-8,-25-2 0,22 2 16,2 0-8,1 0-16,9-2 0,15 0 24,4 0 8,-53 0-24,60-4 16,-3 0 8,0 0-48,-2 0 16,-1-2 0,-5 2 8,-49 4 0,51-4 16,-5 0 8,-1 4-24,-2-4-16,-1 4 24,-1 0 0,-41 0-8,38 0 8,-5 0 0,-3 0-16,-4 0 0,-5 0 0,1 0 0,-22 0 8,18 0 0,-2 2 0,-11 0-16,11 0 8,-16-2 16,6 2-8,-6-2 0,4 0 8,-4 2 8,4-2-24,-4 2 0,0-2 0,0 0 8,-4 0 0,-2 0 0,-12 0-16,3 0 8,-5 0 8,-4 0 0,24 0 0,-27 0 0,-15-4 8,-15 0-24,-6-2 8,-2 0 8,2 0-24,63 6 24,-64-6 16,3 2-8,2 1-8,2 3 32,-2-4-24,3 4 0,56 0-8,-53 0 8,-2 0 0,6 0-16,1 2 8,3 0 8,1 1-16,44-3 8,-45 6 0,0 0 0,1 0-16,3 0-8,-1 0 16,7 2-8,35-8 16,-34 8-24,5-2 24,1 2-16,4 0 8,5-1 16,1 1-16,18-8 8,-16 6 0,10 0 0,-10 0-16,14-2 8,-1 0 0,1-2-8,2-2 16,-2 2 0,0 0 8,0 0-8,2 0 0,0 0 8,4 0 0,-4-2-8,4 2 24,11 0-8,-9 0-8,14 0-8,-2 0 8,3-2 8,-21 0-16,26 0 16,2 0-8,9 0-8,15 0 8,3 0-8,4 0 8,-59 0-8,57-4 8,0 0 0,-1 0-8,-3 4-8,-2-4 0,-3 4 8,-48 0 0,47 0 0,-2 0 8,-3 0-16,-5 0-16,-3 0 16,-1 0-16,-33 0 24,28 0-16,-2 0 24,-7 0-24,1 0 24,-14 0 0,16 0-8,-22 0 0,4 0 8,1 0-8,1 0 0,0 0 0,-2 0 16,-4 0-8,0 0-8,0 0 32,0 0-16,0 0-24,0 0 0,-2 0-16,-4 0 8,6 0 16,-17 0 8,1 0 8,-4-4 0,-4 4-8,-3-4 0,-15 0-8,42 4 0,-59-4 8,-12-2-8,-8 0 0,0 0-8,4 0 8,-2 2 0,77 4 0,-77 0 8,0-3-8,1 3-8,-1 0-8,0-4 16,-2 4 0,79 0 0,-79-4 0,-4 4-16,2 0-24,0 0 8,4 0 8,-4 0 24,81 0 0,-81 0 8,6 0-8,-2 0 0,4 0-16,-1 0 8,-3 0 8,77 0 0,-73 0-8,0 2-8,7 0 0,3 0-8,-2 0 16,6 0-8,59-2 16,-57 5-16,-2 1 8,7 0-8,5-2 8,2 0 16,7 0-8,38-4 0,-37 4 24,3-2-8,6 2-24,5-2 8,-1 0 0,6 0 8,18-2-8,-8 2 16,-7-2-16,13 2 0,-2-2 0,2 0 0,0 0-8,2 0 8,-2 2 16,2 0-24,-2 0 0,2 0-8,0-2 8,4 0 8,-4 0 0,4 0 8,12 0 0,-11 2-8,21-2 8,-4 0-8,3 0 0,-25 0 0,40 0 16,11 0-8,10 0 0,8 0 8,2-4 0,4 0-24,-75 4 8,71-6 8,0 2-16,-1 0-8,-1 0 40,6 0-8,-2 0-8,-73 4-8,77-4 16,-4 0-8,-2 4-16,-2-4 24,4 0-8,-2 4-8,-71 0 0,69 0 8,2 0 0,-4 0 0,-2 0 24,2 0 0,0 0-16,-67 0-16,65 0 24,0 2-24,-6 0 0,1 0 8,-3 0-8,0 0 8,-57-2-8,53 4 8,-5 0-8,-3 0-8,-5 0 0,-3-2 0,-5 0 16,-32-2-8,27 4 0,-1-2 0,-6 0-8,-3-2 8,-11 2 0,10-2 8,-16 0-8,0 2 8,4-2 0,0 0-16,0 0 16,-4 2 0,0-2 8,0 0-16,0 0 16,0 0-24,0 0 0,-6 0 0,-12 0 8,1 0 0,17 0 0,-22 0 8,-4 0-8,-5 0-8,-17 0-8,-17-4 8,-14 0 16,79 4-8,-87-4 8,1 0-16,-3 0-8,2 0 0,0 4 0,2-4 8,85 4 8,-81 0-16,1 0-16,-1 0 0,-4 0 16,6 0 8,-4 0 8,83 0 0,-79 0 0,-4 0-16,-2 0 8,-1 0-8,1 0 8,4 2-8,81-2 16,-81 2-8,0 0 0,0 0 0,0-2 0,2 2 16,0 0-8,79-2 0,-75 2 0,-5 0-8,3 0-16,0-2 24,0 0 8,2 0-8,75 0 0,-75 0 8,2 0-24,2 0 0,4 0 16,3 0 0,3 0 0,61 0 0,-63 0 0,2 0-16,2 0 0,6 0 8,-1 0 0,7 0 0,47 0 8,-45 0-16,3 0-8,3 0 24,1 0 0,3 0 8,5 0 0,30 0-8,-28 0 8,5 0-24,5 0 8,10 0 0,-10 0 8,14 2 0,4-2 0,-6 2-8,3 0-8,1-2-8,0 2 16,0 0 0,2 0 0,0-2 8,0 2 8,0 0-16,4 0 8,1 0 8,13 0 0,-2 0 0,-16-2-8,20 2 16,3 0-24,5 0 8,13-1 0,17-1 24,9 0 0,-67 0-24,75 0 32,-2 0-24,2 0-8,0 0 16,-2-3-16,-2 3 16,-71 0-16,71 0 16,0-4-16,0 4 8,4 0 0,0 0-16,2 0 24,-77 0-16,75 0 8,2 0-8,0 0 0,-2 0 0,2 0 0,-2-4 8,-75 4-8,71 0 24,0 0-24,0 0 8,2 0 8,-4 0 0,-2-4 0,-67 4-16,63 0 32,0 0-24,2-4-8,-2 4 16,-2-4-16,1 0 24,-62 4-24,55 0 16,-6-4-24,0 0 0,-5 0-8,-3 0 0,-1 4 16,-40 0 0,37-4 8,-5 4-16,-1-4 8,-7 0 0,-4 0 0,-14 4 16,-6 0-16,18-4 16,-15 4-16,1 0 0,-4 0 8,0 0 0,0 0-8,0 0 16,0 0 8,0 0-8,0 0-32,-6 0 16,6 0 0,-21 0 0,1 0-16,-6 0 8,-3 0 8,-11 0-8,40 0 8,-61 0-8,-18 0 16,-12 0-24,-5 0 0,-1 2 8,0-2-16,97 0 24,-92 0-8,1 0 0,0 0-24,0 0 8,-1 0-8,-1-4 0,93 4 32,-89 0-16,4-4 0,-7 0-8,5 1 16,-2 3 8,-2-4 0,91 4 0,-91-4 8,-1 0-8,-1 4 0,6-4-16,0 4 8,1-4-8,86 4 16,-85 0 16,0 0-16,2 0-8,2 0 8,0 0-16,0 0 24,81 0-8,-77 0 0,0 0 8,8 0-24,-2 0 0,2 0 16,4 0 0,65 0 0,-61 0-8,2 0 8,6 0-16,-1 2-8,5 0 16,0 0-8,49-2 16,-46 2 0,5-2-8,3 2 0,3-2-16,3 0 16,5 2 0,27-2 8,-24 0 0,2 2 8,1-2-8,5 2-8,10-2 8,-10 2 0,16-2 0,-2 0-8,0 0 16,-2 2-16,2-2-8,0 2 0,0-1 0,2-1 16,0 0-8,0 2 8,0 0-8,6 0 8,12 0 8,-2 0 0,-16-2-8,19 2 8,5 0 8,4 0-8,11 0 8,18 0 0,12-2 0,-69 0-16,77 0 16,4 0 0,0 0-16,0 0 0,0 0 8,2 0 0,-83 0-8,81 2 16,-2-2 0,0 2-8,0 0-8,1-2 16,1 2 0,-81-2-16,81 2 40,-4 0 0,6 0-16,-6 0-16,8 0 0,-6 0 0,-79-2-8,79 2 8,-2 0 0,2-2 0,-1 2-8,3-2 0,-2 0 8,-79 0-8,75 2 16,-2-2-8,-2 0-8,0 0-8,-4 0 0,-5 0 8,-62 0 0,57 0 16,2 0 0,-8 0-8,-1 2 0,-5-2 0,0 2 0,-45-2-8,38 2 16,-1 0 0,-9 0-16,-4-2-8,-5 0 8,-3 2 0,-16-2 0,4 0 16,2 0-8,0 2-16,-2 0 0,-4-2 0,0 0 8,0 2 16,0 0-32,-4-2 0,-4 0 0,-12 0-8,20 0 24,-19 0-8,-9 0 0,-6 0-16,-21 0 8,-20 0 0,-12 0 8,87 0 8,-94 0-8,-1-4 8,0 0-8,1 4-8,-3-4 8,0 4 8,97 0 0,-96-4 0,-5 4 8,0-4-24,3-2-16,3 2-8,0 0 8,95 4 32,-96-4-40,1 0 24,-4-2 0,4 0 16,-3 0 0,1 2 16,97 4-16,-99-5 16,1-1-16,3 0 0,-5 0 8,5 0 0,0 0 0,95 6-8,-93-6 16,3 0-16,1 0 16,0 0 32,2-10 24,0 16 16,87 0-88,-84-5 112,-1 1-32,6 0-24,-2 4-24,0-4-32,0 4 8,81 0-8,-75 0-8,0 0-24,4 0 8,0 2 0,4 4-8,-2 0 24,69-6 8,-65 7-24,2 1-16,5 0-8,-3-2-16,10 2 16,-4-2 24,55-6 24,-53 8-24,3 0 8,5 0 0,1-2 0,3 1 8,0-1 0,41-6 8,-38 6 32,1 0-8,3 0-16,0-2 24,3 0-40,1 0 8,30-4 0,-25 2 0,1 0 0,2 0-16,5 0 8,9 0 16,-12 0-8,20-2 0,-4 2 8,-2 0-24,0-2-8,2 0-16,2 2-24,0 0-24,2-2 88,-2 2-96,0-2 16,2 2 16,0 0 32,0-2 24,4 2 16,-4-2-8,6 2 8,12-1 8,-12 1-16,16 0 8,-3 0 0,5 0 0,-24-2-8,30 2 16,9 0 0,10-2-16,5 0 0,3 0 8,0 0 0,-57 0-8,59 0 8,2 0 0,1 0-8,-1 0-8,4 0 16,-4 0 0,-61 0-8,63 0 16,0 2 0,0-2-8,-1 0 0,3 0 8,-2 0 16,-63 0-32,67 0 16,-4 0 0,0 0 0,2 0-16,2 0 24,-2 0-8,-65 0-16,66 0 8,-5 0 8,-4 0-8,2 0 0,-2 0 0,3 0 8,-60 0-16,59 0 16,-2 0-16,-2 0 0,-2 0 0,-1 0 16,-7 0 0,-45 0-16,49 0 24,-5 0-16,-1 0-16,-1 0 16,-5 0-8,-7 0 24,-30 0-24,29 0 16,-3 0-16,-4 0 8,-4 0-8,-1 0 16,-11 0-8,-6 0-8,16 0 8,-16 0 0,4 0 8,0 0 32,0 0 16,-4 0 32,0 0-96,0 0 112,0 0-24,0 0-16,0 0-16,-2 0-112,2 0 56,-6 0-96,-2 0-8,-12-4 16,3 4 56,-5-4 8,-4 4 8,26 0 16,-31-4-24,-21 1-16,-13-1 8,-4-2 0,0 2 16,0 0 16,69 4 0,-71-4-24,2 0 8,-2 0-8,4 0 8,-2 0 32,0 0-16,69 4 0,-69-4 0,0 0-16,-4 0-16,0 0 32,-2 0 8,2 0 0,73 4-8,-75-4 8,2 1-16,-4-1 16,6 4 0,-4-4 0,4 4-16,71 0 8,-69-4 0,-2 4-8,0 0 0,0-4 24,3 4 0,1 0 0,67 0-16,-67 0 16,4 0-16,-2 0-8,-2 0 8,4 0-8,-4 0 8,67 0 0,-61 0-8,-1 2-16,-1 0 0,2 0 8,2 2-8,0 0 16,59-4 8,-54 3 0,1-1-16,0 2 16,0 0 0,-5 0-8,3 0 16,55-4-8,-55 4 40,2 0-8,-1 0 0,5-2 0,2 0-32,3 0 16,44-2-16,-47 2 16,0 0-16,-1 0 16,1-2 0,3 0 0,5 0 16,39 0-32,-39 0 40,3 0-24,-1 0 16,3 0-40,0 0-8,-1-4 24,35 4-8,-36-4-16,3 4 32,-3-4-8,7 4 8,-1-4 0,1 4-8,29 0-8,-26 0 24,0-4-32,1 4 0,3 0 16,-2 0-24,24 0 16,-21 0-8,-1 0-8,4 0-8,0 0 0,3 0 8,-1 0-8,8 0 16,8 0 8,-20 2-8,12-2-24,-8 2 8,11 0 0,-3 0 0,8-2 24,-8 2 24,0 0 0,0 0-8,2 0 0,0 0-16,2-2 0,4 0 0,-4 0 8,0 0 8,0 0-24,2 2 8,2-2-16,0 0 16,0 0-24,0 0-16,0 0-48,0 0-16,0 0 0,4 0-8,-4 0 112,0 0-80,4 0 16,-4 0 0,4 0 24,0 0 24,2 0 16,-6 0 0,16 2 24,-12-2-8,16 2-16,-15-2 0,19 2 0,-6-2 0,-18 0 0,24 0 8,5 0 0,7 0-24,3 0 8,3 0 8,1 0 0,-43 0 0,45 0 0,3 2 0,1 0 0,2 0-16,5-2 16,-3 2 0,-53-2 0,57 0 0,-2 2 8,3 0-24,-1 0 8,6-2 8,-4 0 0,-59 0 0,63 2 8,-4-2 8,-1 0-24,-1 0 8,0 0 16,2 0-16,-59 0 0,59 0 0,1 0 16,-3 0-16,-2 0 8,0 0 8,-1 0-16,-54 0 0,49 0 24,2 0 0,1-4-16,-3 4 8,0 0-8,-1-4 8,-48 4-16,41 0 8,0 0 16,3-4-16,-3 4 0,3-4 8,-1 4 0,-43 0-16,42-4 0,-7 4 16,1-4-32,-7 4 8,3 0-16,-5-4-8,-27 4 32,26 0-8,-4 0 0,-3 0 0,-3 0 0,0 0 16,-12 0-8,-4 0 0,16 0 8,-16 0 8,6 0-8,-2 0 24,-4 0 16,0 0 24,0 0-72,4 0 88,-4 0-8,0 0-24,0 0-32,-2 0-56,-2 0-16,4 0 48,-6 0-64,-12-4 8,12 4 24,-16-4 0,5 4 8,-3-4 8,20 4 16,-22 0-8,-4-4 16,1 0-16,-9 0 8,-11 0 8,-8-2-8,53 6 0,-60-15 16,3 11-8,0 0 0,4-2-8,-1 0-8,7 0 16,47 6-8,-47-6 16,1 2-8,-1 0 0,0 0-8,3 0 8,1 0 0,43 4-8,-44 0 24,1-4 0,-2 0 8,-1 1 0,1 3 8,0-4 0,45 4-40,-50 0 40,3 0 8,1 0-32,1 0 0,0 0-8,1 0 0,44 0-8,-43 0 8,-1 0 8,1 2-24,-2 2-8,-1-1 0,3 1 0,43-4 16,-43 4-8,-1 0 0,3 0-16,-1 0 0,3 0 16,-3 0 8,42-4 0,-41 6-8,-1-2 0,3-2-16,2 0 16,-1 0 8,1 0 8,37-2-8,-36 4 32,1-2-8,-1 0-8,2 0 0,1-2 0,1 0 8,32 0-24,-29 0 40,-3 0-8,1 0-8,-1 0 8,0 0-8,7 0 8,25 0-32,-26 0 48,1 0-16,3 0-8,0 0 0,0 0 0,5 0 16,17 0-40,-20 0 24,0 0 0,0-4-24,3 4-8,-3-4 16,2 4 8,18 0-16,-16 0 8,1-4 0,-1 4-16,-2 0 0,2-4 16,1 4 0,15 0-8,-8 0 8,-10 0 0,12 0-16,-12 0 0,12 0 24,-9 0 0,15 0-16,-6 0 32,-2 0-16,-8-4 0,10 4 8,-2-4-8,0 4 8,8 0-24,-8 0 32,0 0-24,1 0 8,-1-4 0,0 4 0,0-4 8,8 4-24,-8 0 16,0-4-8,0 4-8,0-4 0,0 4 8,1-4-24,7 4 16,-8 0 16,2-4-16,0 4-16,-2-4 16,0 4-8,0-4 0,8 4 8,-8 0-8,0-3-8,0 3-8,1-4 0,-1 4 0,0 0 0,8 0 24,-8-4-24,0 4 0,-8-4-8,10 4 0,-2 0 16,-7 0 8,15 0 8,-6-4-16,-2 4 0,-8 0-8,10 0 0,-12 0 16,12-4 8,6 4 0,-17 0 0,11 0-24,-12 0 0,12 0 0,-14 0 24,12 0 0,8 0 0,-19-4 16,11 4 8,-10 0-16,12 0 16,-14 0-16,13 0 8,7 0-16,-20-4 0,12 4 0,-12 0-16,12 0 8,-9-4 8,9 4 8,8 0-8,-20 0 16,12 0-16,-12 0-16,12 0 8,-11 0 8,11-4 8,8 4-8,-20 0 8,12 0-16,-12 0-8,13 0 0,-13 0 16,12 0 0,8 0 0,-20 0 8,12 0-8,-11 0-16,11 0 8,-12 0-16,12 0 24,8 0 0,-20 0 0,12 0-8,-11 0-8,11 0 8,-12 0-8,14 0 8,6 0 8,-18 0-8,10 0-16,-9 0 0,9 0 16,-12 0-8,14 0 24,6 0-8,-18 0 0,12 0-16,-11 0 0,9 0 0,-12 0 16,12 0 8,8 0-8,-20 0 0,13 0 0,-13 0-8,12 0 16,-12 0 8,4 2 0,16-2-16,-7 0 16,-15 2-8,6-2-16,0 0 16,1 0 0,-1 0 8,16 0-16,-16 0 16,0 0-16,0 0 8,1 0 0,-1 0 16,0 0-8,16 0-16,-16 0 8,0 0 0,1 0 0,-1 0 0,0 0 16,0 0-8,16 0-16,-17 0 0,-1 0 0,0 0 0,2 0 8,0 0 0,1 0 16,15 0-24,-16 0 16,0 0-32,0 0 8,1 0 8,-1 0-16,0 0 16,16 0 0,-16 0-16,0 0-8,1-4 0,7 4 32,-12 0-16,12 0 24,8 0-16,-20 0-8,12 0-24,-11 0 16,11 0 0,-12 0 8,12 0 16,8 0-8,-19 0 0,3 0-16,0 0 8,0 0 0,0 0 8,1 0 0,15 0 0,-16 0 16,0 0-32,0 0 0,0 0 8,1 0 0,-1 0 8,16 0 0,-16 0 8,0 2-8,1-2 0,-1 0-8,0 2 0,0 0 8,16-2 0,-16 0 8,9 2-8,-13 0 0,12-2 8,-12 2-16,12-2 16,8 0-8,-19 0 8,11 2-16,-12-2 16,12 2-8,-12-2 8,12 2 8,8-2-16,-19 0 8,11 2-8,-12-2-16,4 0 0,0 0 8,1 2 8,15-2 0,-16 0 16,0 2-24,0 0 8,1-2 0,-1 0-8,0 2 16,16-2-8,-16 0 16,0 2-32,1 0 8,-1-2 8,0 0 0,16 0 0,-16 0 0,0 0 16,1 2-8,-1-2-24,0 0 32,8 0-16,8 0 0,-21 0 8,5 0 16,0 0-24,0 2 8,8-2 0,-11 0 0,19 0-8,-16 0 16,0 0-8,0 0-8,0 0 0,9 0 0,-13 0 8,20 0-8,-8 0 8,-12 0 0,12 0-24,-11 0 0,11 0 8,-12 0 0,20 0 8,-8 0 0,-12 0 0,12 0-8,-11 0 0,11 0 8,-12 0 0,20 0 0,-6 0 0,-12 0 8,12 0-24,-11 0 8,11 0 8,-12 1 16,18-1-16,-6 2 24,-12-2 0,12 0-16,-11 0-16,11 0 8,-12 0 0,18 0 0,-6 0 0,-12 0 16,12 2-32,-11-2 8,11 2 8,-12-2 0,18 0 0,-6 2 0,-12-2 8,12 0-24,-2 2 8,-9-2 16,11 0-16,6 0 8,-18 0 8,12 0 8,-12 0-24,12 2-8,-1-2 24,-9 0-16,16 0 8,-6 0 8,-2 0 0,-8 0-16,10 2 0,-2-2 24,-7 0-16,15 0 0,-6 2 0,-2 0 24,-8-2-40,10 2 16,-2-2 8,-8 0-16,16 0 8,-6 2 0,-1-2 16,-9 0-16,10 0 0,-10 0 8,10 0-8,6 0 0,-16 0 8,10 0 16,-9 0-16,9 0-8,-12 0 16,12 0 0,6 0-16,-16 0 16,10 0 0,-9 0 0,9 0-16,-10 0 0,10 0 8,6 0-8,-18 0 0,12 0 16,-11 0-16,11 0-8,-12 0 8,12 0 8,6 0-8,-18 0 8,12 0 0,-11 0-16,11 0-8,-10 0 8,10 0 8,6 0 0,-18 0 0,12 0 8,-12 0-8,13 0-16,-13 0 16,12 0 8,6 0-8,-18 0 0,12 0 16,-12 0-8,13 0-16,-13 0 16,12 0 0,6 0-8,-18 0 32,12 0-16,-12 0 0,13-4-8,-13 4-8,12-4 16,6 4-16,-16 0 16,10 0-8,-2-4-16,-8 4 0,11 0 8,-13 0 16,18 0-16,-6 0 0,-12-4 8,12 4-24,-10 0 0,10-4 32,-1 4-16,7 0 0,-18 0 8,12 0-16,-10-3-16,10 3 0,-2 0 32,-9 0-16,17 0 8,-6 0 0,-2 0-8,-10 0-40,12 0 32,-10 0-8,10 0 16,6 0 8,-15 0-8,9 0-16,-2 0-16,-8 0 8,10 0 16,-2 0 24,8 0-8,-16 0 24,10 0-8,-9 0 8,9 0-40,-12 0 24,12 0 0,6 0-8,-18 0 8,12 0 16,-11 0-32,11 0-8,-12 0 24,12 0 0,6 0-8,-18 0 24,12 0 16,-11 0-32,11 0 0,-14 0 8,12 0 0,8 0-16,-20 0 16,12 0-8,-11 0-8,11 0 0,-12 0 8,12 0 8,8 0-16,-20 0 8,13 0-8,-13 0 0,14 0-8,-14 0 0,14 0 0,6 0 8,-17 0 0,9 0 8,-10 0-24,12 0 0,-12 0 24,12 0-24,6 0 16,-17 0-8,11 0-8,-12 0-16,12 0 16,-12 1 8,12-1 8,6 0 0,-17 2 0,11 0 8,-12-2-16,12 2 8,-12-2 8,10 0 0,8 0-8,-19 0 16,11 2-8,-12-2 8,14 0 8,-14 0-8,12 0 0,8 0-16,-19 0 16,11 0 8,-12 0-16,12 0 16,-12 0 0,12 0 0,8 0-24,-17 0 24,9 0 0,-10 0-16,12 0-8,-12 0 8,12 0 8,6 0-16,-17 0 16,11 0 8,-12 0-24,12 0 0,-12 0 0,12 0 8,6 0-8,-17 0-8,11 0 8,-12 0-24,12 0 8,-12 0 8,12-4 8,6 4 0,-17 0-8,11 0-8,-12 0-16,12 0 8,-12 0 16,12 0 8,6 0 0,-17 0 8,11 0-8,-12 0-16,12 0 8,-12 0-8,12 0 16,6 0 0,-17 0 0,11 0 0,-12 0-8,12 0 8,-12 0-8,12 0 8,6 0 0,-17 0 8,11 0-8,-12 0-16,12 0 24,-2 0-8,-8 0 16,16 0-16,-6 0 24,-2 0-24,-7 0 8,9 0 0,-2 0-8,-8 0 24,16 0-24,-6 0 24,0 0 0,-2 0-32,-7 0 16,9-4 0,-2 4 0,8 0-8,-8 0 8,0 0-8,0 0-24,-8 0 16,10 0 0,0 0 0,6 0 8,-15 0 0,11 0-16,-4 0-8,-8 0 24,10 0-8,-2 0 16,8 0-8,-8 0 8,-7 0-24,9 0 0,-2 0 16,-8 0-8,10 0 8,6 0 0,-8 0 8,-8 0-24,10 0 16,-1 0-8,-11 0 16,12 0 8,6 0-16,-16 0 0,10 0-8,-10 0-8,11 0 8,-13 0 8,12 0 0,6 0 0,-18 0 8,12 0-8,-12 2-8,12 0 8,-11 0 0,11-2 16,6 0-16,-18 2 8,12-2-16,-12 2 8,12-2 8,-11 2 16,11-2 0,6 0-24,-20 0 8,14 2-8,-14-2-8,13 0 24,-11 2-8,10-2 8,8 0-16,-20 0 8,12 2-16,-11-2 16,13 2 0,-14-2 0,14 0 0,6 0-8,-18 0 24,12 0-16,-11 0-8,11 2 8,-12-2 8,12 0 0,6 0-16,-18 0 16,12 0-16,-10 0-8,11 0 24,-3 0-8,-8 0 8,16 0-16,-6 0 16,-2 0-16,0 0 0,2 0 0,0 0-16,0 0 16,6 0 0,-6 0 0,1 0-24,-1 0 16,0 2 0,0-2-8,2 0 16,4 0 0,-4 0 8,0 0-8,0 0 8,0 0-8,0 0 0,0 0 8,4 0-8,-4 0 16,0 0-24,0 0 32,0 0-8,0 0 0,0 0 24,4 0-40,-3 0 24,-1 0 0,0 0 0,0 0 8,0 0 0,0 0 8,4 0-40,-4 0 24,0 0-8,0 0 0,-2 0-8,0 0 16,6 0-24,-6 0 32,0 0 0,0 0-16,0 0-16,1 0 16,1 0-16,-2 0 0,6 0 0,-6 0 8,2 0-32,-2 0 8,0 0 16,2 0 0,4 0 0,-6 0 0,0 0-16,0-4-32,0 4 0,0-4 8,1 4 16,5 0 24,-6 0 0,0 0 16,-2 0-32,0 0 16,0-4 0,0 4 16,8 0-16,-8 0 32,0 0 0,-7 0-16,9 0-32,-2 0 24,-8 0-16,16 0 8,-6-4 16,-2 4 0,0 0-32,0 0 0,0 0 16,-7 0-8,15 0 8,-6 0 16,-2 0-8,0 0-24,-8 0 8,12 0 0,-4 0-8,8 0 16,-8 0-24,1 0 16,-1 0-16,0 0-8,0 0 16,0 0-8,8 0 24,-8 0-8,0 0 0,2 0-24,0 0 16,-2 0-16,3 0 8,5 0 24,-6 0-24,0 0 16,0 0-8,0 0 16,0 0 24,0 0-16,6 0-8,-6 0 8,0 0 8,0 0-16,0 0-8,0 0 32,1 0-16,5 0-8,-6 0 24,-2 0 8,0 0-32,2 0 16,-2 0 0,2 0 0,6 0-16,-6 0 24,0 0-16,0 0-16,0 0 0,1 0 24,-1 0-8,6 0-8,-6 0 16,0 0 8,0 0-16,0 0 0,0 0 24,0 0 0,6 0-32,-6 0 32,0 0 0,0 0-16,0 0 16,0 0 8,1 0 24,5 0-64,-6 0 72,2 0-8,0 0-16,0 0-16,0 0 24,0 0-16,4 0-40,-4 0 56,0 0-8,0 0-32,2 0-8,0 0-8,2 0 8,0 0-8,-2 0 24,2 0-8,-2 0-32,2 0 0,0 0 8,0 0 8,-2 0 0,0 0-16,2 0 8,0 0-8,-2 0 8,2 0 8,-2 0-8,0 0 8,0 0-32,0 0 0,0 0 8,0 0-16,2 0 40,-2 0-8,0-4-8,1 4-16,-1 0 0,-2-4 0,0 4 16,4 0 16,-4 0 0,0 0 8,-2 0-16,0 0 0,0-3 0,0 3 8,6 0 0,-6 0 8,0 0-8,0-4-8,0 4-24,0 0 8,1 0-16,5 0 40,-6 0-40,-2 0 24,0 0-16,0 0 16,0 0 32,0 0-24,8 0 8,-16 0 8,10 0-16,-1 0-16,-9 0-16,10 0 16,-2 0-8,8 0 32,-16 0-24,10 0 0,-11 0-8,11 0 0,-10 0 24,10 0-8,6 0 16,-16 0-8,10 0 0,-12 0-24,13 0 8,-13 0 24,12 0 8,6 0-8,-18 0 24,12 0 0,-12 0-24,12 0 16,-9 0 0,9 0 8,6 0-24,-8 0 32,-8 0-16,10 2 0,-10-2 0,10 0 8,-1 0 16,7 0-40,-16 0 40,10 0-16,-10 0-8,10 0-8,-2 0 16,-7 0 8,15 0-32,-6 0 32,-12 0-16,12 0-16,-12 0 0,12 0-8,-2 0 24,8 0-16,-15 0 8,9 0-8,-2 0-8,-8 0-8,10 0 8,-2 0-8,8 0 16,-16 0 0,12 0-32,-3 0 0,-1 0-16,0 0 8,0 0 8,8 0 32,-8 0-40,0 0 0,0 0-16,0 0 8,0 0 8,1 2 16,7-2 24,-16 2-16,10-1 0,-2 1-8,-8 0 16,12 0 16,-4 0 0,8-2-8,-16 2 16,11 0-8,-3 0-24,-8 0 8,10 0 0,-2 0 8,8-2 0,-18 2 32,12 0-8,-11 0 8,11 0 8,-12 0 0,12 0 0,6-2-40,-18 2 56,12 0-8,-9 0-16,9-2 16,-2 0-8,-8 0-8,16 0-32,-6 0 48,-10 0-24,10 0 0,-9 0 0,9 0 0,-12 0 0,18 0-24,-6 0 32,-2 0-16,-8 0-16,10 0 8,-1 0-8,-9 0 0,16 0 0,-6 0 8,-2 0-24,-8 0 0,10 0 0,-2 0-8,-7 0 8,15 0 16,-6 0-8,-2 0-8,-8 0-8,10 0 0,-2 0 16,-8 0 8,16 0 0,-6 0 8,-1 0-8,-9 0-8,10 0 16,-2 0 16,-8 0 8,16 0-32,-6 0 16,-2 0-8,-7 0-24,9 0 16,-10 0 16,10 0 16,6 0-32,-18 0 24,12 0-8,-11 0-8,11 0-8,-12 0 32,12 0-8,6 0-24,-18 0 24,12 0-8,-12 0-24,13 0 16,-13 0 8,12 0 0,6 0-16,-18-4 24,12 4-40,-10 0 8,11-4 0,-3 4 8,-8 0 16,16 0-16,-6 0 16,-2-4-16,-8 4 0,10 0 16,-2 0-32,-7 0 16,15 0 0,-4-4 0,-2 4-16,-2 0 0,-8 0 0,12-4 8,-2 4 0,6 0 8,-8 0-16,0 0-24,-7 0 0,11 0 16,-2 0-8,-10 0 24,16 0 8,-6 0-16,-2 0 0,-8 0 0,12 0 24,-3 0 0,-1 0-8,8 0 0,-8 0 0,-8 0-16,12 0 0,-2 0 16,-10 0 16,10 0 8,6 0-24,-7 0 8,-9 0 0,10 0-8,-2 0 8,-8 0 16,12 0-8,4 0-16,-8 0 16,0 0-16,1 0 0,-1 0 0,0 0 0,0 0 8,8 0-8,-8 0-8,0 0 0,0 0-8,0 0 8,0 0 8,1 0 0,7 0 0,-6 0-16,-2 0-16,0 0 0,0 2 24,2 0 24,-2-2-8,8 0-8,-8 0 8,0 2-8,0-2-24,3 2 24,-3-2 0,2 2 16,6-2-16,-8 0 24,2 2-32,-2-2 16,0 0 16,0 2-8,0-2 8,8 0-24,-8 2 24,1 0-32,-1-2 24,0 0-8,0 2-8,0-2 0,8 0 0,-8 0 0,0 2-16,-8-2 0,12 0 24,-3 2 0,-9-2 8,16 0-16,-6 0 24,-2 0-32,-8 2 0,10-2 16,-2 0-8,-7 2 8,15-2-8,-6 0 16,-2 2-40,-8 0 16,10-2 8,-2 2-16,-8-2 24,16 0-8,-6 0-16,-1 0-8,-9 0 0,10 0 24,-2 2 0,-8-2 24,16 0-24,-6 2 16,-2-2-24,-7 0 0,9 0 0,0 2 16,-2 0 8,8-2-16,-8 0 8,0 2-8,0 0-24,0-2 24,0 0 0,8 0 0,-7 2 8,-1-2 8,0 2-16,-8-2-16,10 2 24,-2-2-8,8 0 0,-16 2 8,12-2 16,-3 1-48,-1-1 24,0 2 16,-8-2-8,16 0-8,-6 2 24,0-2-8,-10 2-24,10-2 16,-1 2 8,-9-2 0,16 0-16,-4 0 24,-4 2 0,-8-2-24,10 0 0,-2 0 16,-7 0 0,15 0-16,-6 0 40,-2 2-8,-8-2-24,10 0-8,0 0 24,-2 0-8,8 0-16,-8 0 24,0 0-8,1 0-16,-1 0 0,0 0 24,0 0-16,8 0-8,-8 0 8,0 0 0,2 0-24,0 0 8,0 0 0,0 0 0,6 0 8,-8 0 8,3 0 0,-1 0-16,0 0 8,0 0 8,0 0-8,6 0 0,-6 0-8,0 0 0,0 0-16,0 0-8,0 0 24,-2 0 0,8 0 8,-6 0 8,-1 0-16,-1 0-8,0 0-16,0 0 16,0 0 8,8 0 8,-8 0 8,0 0 8,0 0-8,0 0-8,1 0 24,-1 0-16,8 0-8,-8 0 8,0 2 16,0-2-24,0 0 0,0 0 24,0 0-24,8 0 0,-8 0 8,1 0 0,-1 0-8,0 0-16,0 0 16,0 0 0,8 0 0,-8 0 8,-8 0 0,12 0-24,-2 0 16,-1 0 0,-1 0 0,8 0 0,-8 0 0,0 0 16,0 0-32,0 0 8,0 0 16,0 0 0,8 0-8,-8 0 8,0 0 24,3 0-40,-1 0 0,-2 0 8,2 0 0,6 0 0,-8 0 8,2 0 16,0 0-40,0 0 8,-2 0 0,0 0 8,8 0 0,-5 0 8,-1 0 8,-2 0-16,2 0-16,0 0 24,0 2 0,6-2-8,-6 0 16,0 0 0,0 0 0,0 0 0,0 0 8,-2 0-16,8 0-8,-7 0 0,-1 0 16,2 0-32,-2 0 16,2 0 24,-2 0-8,8 0-16,-8 0 40,2 0 16,-2 0-32,2 0 0,-1 0 0,-1 0 9,8 0-33,-8 0 48,0 0-16,2 0-16,-2 0-16,0 0 8,0 0 8,8 0-16,-8 0 40,0 0-16,1 0-24,-1 0-8,0 0 0,2 0 16,6 0-8,-8 0 24,0 0-8,2 0-16,0 0-16,-2-4 16,0 4-16,8 0 16,-7 0 16,1 0-16,0 0-8,0-4-8,0 4 16,0 0 0,6 0 0,-6 0 0,0 0 0,0 0-8,0 0-8,0 0 16,0-4 24,6 4-24,-5 0 0,-1 0 8,0 0-16,0 0 0,0 0 40,0 0 8,6 0-40,-6 0 48,0 0-24,0 0-24,0 0-24,0 0 32,0 0 16,6 0-24,-5 0 24,-1-4 0,0 4-16,0 0 0,0 0 24,0 0 16,6 0-48,-6 0 48,0-3 0,0 3-16,2 0 8,0 0 16,0-4 8,4 4-64,-4 0 48,0 0-24,0 0-32,3 0 0,-1 0 8,0 0 16,2 0-16,-2 0 8,0 0-8,0 0-24,0 0 16,0 0 16,0 0 0,2 0-8,-2 0 24,0 0-32,0 0-8,0 0 0,0-4 8,0 4 8,2 0 0,-2 0 24,0 0-16,0 0-40,-2 0 16,0-4 0,0 4 8,4 0 8,-4 0 0,0 0-8,0 0-48,0 0 24,0-4-32,0 4 0,4 0 64,-5 0-64,-1 0-16,0 0-8,0 0 24,0 0 32,-2 0 16,8 0 16,-8 0 8,0 0 0,0 0-32,-7 0 24,9 0 0,-10 0 0,16 0 0,-6 0 8,-14 0-8,12 0-16,-11 0 0,11 0 0,-12 0 0,20 0 16,-8 0 0,-12 0-24,12 0 8,-11 0-8,3 0 16,0 2-16,16-2 24,-16 2-16,1 0-9,-1 0 1,0 0 8,0 0 16,0 0 8,16-2-8,-15 2 16,-1 0-24,0-1-8,0 1 8,0 0 8,1 0 24,15-2-24,-16 2 16,0 0-8,0 0 1,8 0 7,-11 0 24,11 0 0,8-2-40,-18 2 48,12 0-8,-12 0-8,12 0 8,-11 0 16,11-2 16,6 0-72,-8 0 88,-8 0-24,10 0 0,-2 0 8,-7 0 24,9 0-8,6 0-88,-6 0 96,-2 0-16,0 0-16,0 0 0,0 0 0,0 0 8,8 0-72,-6 0 64,0 0-24,0 0-16,1 0 16,-1 0-40,0 0 24,6 0-24,-6 0 16,4 0-24,0 0 8,0 0 0,0 0 0,0 0 8,2 0-8,-2 0 8,0 0-32,0 0 24,0 0-8,0 0 16,0 0 8,2 0-16,-4 0-8,0-4-16,0 4-24,0 0 32,0 0 16,0-4 8,4 4-8,-4 0 0,1-4-16,-1 4-16,0 0 16,0 0 8,0-4-16,4 4 24,-4 0 16,-2 0-24,0-4 8,0 4 16,0 0 16,0-4-8,6 4-24,-6 0 24,0 0-32,0-4-8,1 4 16,-1 0-8,0 0 0,6 0 8,-6-3-40,0 3-32,0 0-16,0 0 16,0 0-8,0 0 0,6 0 80,-8 0-80,0 0-16,0 0 8,1 0 16,-1 0 0,0 0 32,8 0 40,-8 0-40,0 0-24,-8 0 40,10 0 0,-2 0 24,-7 0 16,15 0-16,-6 0 24,-2 0-16,-8 0 0,10 2 16,-2-2-16,-10 1 40,18-1-48,-5 2 24,-11 0 0,10 0 8,-10-2-8,10 2-16,-2-2 32,8 0-40,-18 2 24,13 0-24,-11-2 24,10 2-16,-2 0-8,-8 0 16,16-2-16,-6 0 24,-2 2-32,-7-2 32,9 2 24,-2-2-24,-8 2 24,16-2-48,-6 0 56,-2 0-32,-8 0 16,12 0 0,-3 2 0,-1-2 8,8 0-48,-16 0 56,12 0-24,-2 0 8,-2 0 0,0 0-24,0 0 24,8 0-40,-8 0 40,1 0-40,-1 0 8,0 0 8,0 0-8,0 0 16,8 0-24,-8 0 16,0 0-24,0 0 8,2 0 8,0 0-8,-1 0 8,7 0-8,-6 0 16,0 0-48,-2 2 24,2-2 8,0 0 0,-2 0 16,8 0-16,-8 0 24,0 0-24,2 0 0,-1 0 8,-1 0 8,2 0 24,6 0-40,-8 0 40,0 0-24,0 0-16,0 0 8,0 0-8,0 0 16,8 0-16,-8 0 16,1 0-32,-1 0 8,0 0 16,0 0 0,8 0-8,-8 0 8,0 0 8,0 0-40,0 0-8,0 0 24,1 0 0,7 0 8,-8 0-8,0 0 8,0 0-32,0 2-8,0-2 8,0 0 0,8 0 32,-8 2-16,0-2 0,1 2 8,-1-2 0,0 2 48,0 0-8,8-2-32,-8 0 40,0 2 8,0-2-48,0 2 16,0-2 0,-7 2 0,15-2-16,-6 0 32,0 0 16,-10 0-24,10 0 0,0 0 40,-10 0-24,16 0-40,-6 0 40,1 0 8,-11 0 0,12 0 0,-2 0 24,-2 0-16,8 0-56,-16 0 64,12 0-16,-2 0-56,-2 0-8,1 0 16,-1 0-16,8 0 16,-8 0-24,0 0-16,0 0-32,0 0 0,0 0 48,0 0 24,8 0 0,-8 0-8,1 0 8,-1 0-24,0 0-8,0 0 40,0 0-24,8 0 16,-8 0 0,0 0 8,0 0-40,0 0 0,0 0 24,1 0-32,7 0 40,-8 0 0,0 0 0,0 0-16,0 0-8,0 0 16,0 0 16,8 0-8,-8 0 0,0 0 16,1 0-16,-1 0-24,0 0 32,0 0 8,8 0-16,-8 0 32,0 0 0,0 0-16,0 0-8,-7 0-8,11 0 24,4 0-24,-8 0 16,-8 0 16,12 0-8,-4-4-24,0 4 0,-8 0 8,16 0-8,-4-4 24,-1 4 8,-11 0-16,12 0-24,-4-4 8,0 4 8,8 0-8,-8 0 16,0 0 8,-8-4-32,13 4-16,-5-4-8,-8 4 16,16 0 16,-6 0-16,-2 0 8,-8 0-8,10 0-40,-2 0 24,-7 0 0,15 0 32,-6 0-32,0 0 8,-10 0-40,10 0 8,-2 0 8,-8 0 16,16 0 32,-5 0-24,-3 0 16,-8 0-24,10 0-8,-10 0 24,10 0 16,6 0 0,-18 0 8,13 0 8,-13 0-8,12 0-16,-10 0 24,10 0 8,6 0-24,-8 0 32,-8 0 0,11 0-32,-3 0 0,-8 0 24,10 0 8,6 0-32,-8 0 56,-8 0-16,10 0-8,-2 0-24,-7 0 32,9 0 8,6 0-48,-8 0 48,-8 0 0,10 0-32,-2 0 8,0 0 8,0 0 8,8 0-40,-7 0 48,-1 0-24,0 0-32,0 0 0,0 0 8,0 0 0,8 0 0,-8 0 8,2 0-16,0 0-8,0 0 8,1 0-8,-1 0 0,6 0 16,-6 0-8,0 0-8,0 0-16,0 0 8,0 0 0,0 0 24,6 0 0,-6 0 0,0 0 0,0 0-8,0 0-8,3 0 24,-3 0 8,6 0-16,-6 0 16,0 0 0,0 0-24,0 0 0,0 0 32,0 0-8,6 0-16,-6 0 40,0 0-16,0 0-16,0 0 16,0 0-8,1-4 8,5 4-24,-6 0 40,0-4-24,-2 4-16,2 0 16,0 0-24,0 0 0,6 0 8,-6 0-16,0 0-8,-2-4 0,0 4 8,1 0 16,-1 0 0,8 0 0,-8 0 8,0 0-24,0 0-8,0 0-16,0 0 16,0 0-8,8 0 32,-8 0-56,1 0 32,-1 0-48,0 0 32,0 0 24,0 0-40,8 0 56,-16 0-32,10 0-16,-2 0-8,-7 0 48,9 0 8,-10 0 16,16 0-16,-6 0 24,-12 0-8,12 0-24,-11 0 32,11 0 8,-12 0 8,18 0-40,-6 0 40,-12 0-8,12 0-16,-12 0-8,13 0 24,-13 0-8,18 0-24,-6 0 40,-12 0-32,12 0-8,-2 0 0,-7 0 16,9 0 8,6 0-24,-8 0 32,-8 0-32,10 0-16,-2 0 0,-8 0 16,12 0 32,4 0-32,-6 0 24,-1 0-24,-1 0-24,0 0 16,0 0 8,0 0 16,8 0-16,-8 0 8,0 0-24,0 0 0,0 0 0,1 0 24,1 0 0,6 0-8,-8 0 8,2 0-8,0 0-8,0 0 8,0 0 16,-2 0-8,8 0-8,-6 0 16,0 0-8,-2 0-8,1 0 0,1 0 24,-2 0-8,8 0-16,-6 0 8,-2 0 0,0 0-8,0 0 24,2 0 0,-2 0 8,8 0-32,-8 0 16,1-4-16,-1 4 0,0 0 8,0 0 0,0 0 16,8 0-24,-8-4 8,0 4-24,0 0-8,-7 0 16,9 0 8,-2 0 0,8 0 0,-16 0 0,10 0-24,-2-4-8,-8 4 24,10 0 8,-1 0 0,7 0 0,-16 0-8,10 0 0,-2 0-16,-8 0 8,10 0 16,-2 0-16,8 0 16,-15 0-24,9 0-16,-2 0-16,-8 0 40,10 0 0,-2 0 16,8 0 0,-18 0 16,12 0-24,-9 0 16,9 0 8,-12 0 8,12 0 8,6 0-32,-18 0 16,12 0-8,-1 0 0,-11 0 8,12 0 16,-2 0 16,8 0-48,-16 0 32,10 0-16,-2 0 0,-7 0 0,9 0-8,-2 0 32,8 0-40,-16 0 48,10 0-32,-2 0 32,-8 0-8,10 0-8,1 0 16,5 0-48,-8 0 40,0 0-32,2 0 8,0 0-8,0 0-8,0 0 32,6 0-32,-6 0 8,0 0-24,2 0 8,0 0 0,0 0 0,0 0 16,4 0-8,-3 0-8,-1 0-24,0 0 16,0 0 8,2 0-16,0 0 24,2 0 0,-4 0 8,0-3-32,2 3 8,-2 0 16,0 0-16,0 0 40,4 0-24,-4-4 24,0 4-32,0 0 0,0 0 0,0 0 24,0-4-8,4 4-8,-4 0 40,0 0-32,1-4-8,-3 4 32,0 0-56,0-4 48,6 4-24,-4 0 0,-2 0-24,0-4 56,0 4-24,0-4 0,2 4 24,4 0-32,-4 0 16,0 0-24,0-4 0,0 4 16,0 0 0,1 0 0,3 0-8,-4-4 16,0 4-56,0-4-16,0 4 16,0 0-24,0 0 40,4 0 24,-4 0 0,0 0-32,0-4 8,0 4 16,0 0 0,4 0 8,-4 0-8,0 0 16,0 0-32,0 0 0,0-4 24,0 4 0,4 0 0,-4 0 16,1 0 0,-1 0-32,0 0 0,0 0 16,0 0 8,4 0-8,-4-4 16,0 4 16,0 0-48,0 0 16,0 0 8,0 0 0,4 0-8,-4-4 8,0 4 0,0 0-40,2-4 8,-2 4 16,2 0 8,2 0 0,-4 0-16,2 0 0,0 0-32,-1 0 0,1 0 16,0 0 0,2 0 32,-4 0-40,2 0 0,-2 0-32,2 0 8,-2 0 24,0 0-8,4 0 48,-4 0-48,0 0 24,0 0-24,0 0 8,0 0 40,0 0-24,4 0 24,-4 0 0,0 0 8,0 0-16,0 0 8,0 0 40,0 0-32,4 0-8,-3 0 24,-1 0 24,0 0-40,0 0 8,0 0 32,0 0-24,4 0-24,-4 0 24,0 0-8,0 0-16,0 0-8,0 0 32,0 0-8,4 0-16,-4 0 0,0 0 24,0 0-48,0 0 16,0 0 16,0 0-8,4 0 0,-5 0 0,1 0 0,-2 0-32,2 0 24,-2 0-16,0 0 16,6 0 8,-6 0 0,0 0-16,0 0 0,0 0-32,0 0 32,0 0 8,6 0 8,-6 0 8,1 0 0,-1 0-16,0 0-16,0 0 8,0 0 24,6 0-8,-6 0 32,0 0-16,0 0-16,0 0-8,2 0 8,-2 0 8,6 0-8,-4 0 32,0 0-8,0 0-24,1 0-16,-1 0-8,0 0 0,4 0 24,-4 0 0,0 0-16,0 0-8,0 0-8,0 0-24,0 0 24,4 0 32,-4 0-32,0 0-8,0 0-24,0 0 0,0 0-8,0 0 16,4 0 56,-4 0-24,0 0 0,0 2-16,0 0 8,1 0 8,-3 0 8,6-2 16,-4 0 0,0 2 8,0-2-8,0 2-8,0-2 24,0 0 8,4 0-24,-4 2 40,0-2 0,0 0-16,0 0 0,0 0 16,0 0 0,4 0-40,-2 0 48,0 0-32,0 0-16,0 2-8,0-2 16,0 0 8,2 0-16,-2 0 16,0 0-16,1 0-40,-1 0 0,0 0 8,0 0-8,2 0 40,-2 2-40,0-2-16,0 0-16,0 0-8,2 0 32,-2 0 8,2 0 40,0 2-40,-2-2-8,2 0-16,-2 2 16,0-2 16,0 2 16,2-2 16,-2 0-8,0 0-16,0 2-8,0-2 16,0 0-8,0 2 32,2-2-8,-2 0 8,0 0-16,2 0 0,-2 0 24,2 0 8,0 0-24,0 0 16,0 0 8,0 0-16,0 0 8,0 0-8,0 0-80,0 0 168,-2 0-72,2 0-16,0 0 16,0 0 0,0 0-8,0 0-16,0 0 40,0 0-32,0 0-16,0 0 16,-2 0 8,2 0-16,0 0 16,0 0 0,0 0-24,0 0 24,0 0 0,0 0 16,0 0-120,0 0 224,0 0-96,-2 0-16,2 0 0,0 0 16,0 0 16,0 0-56,0 0 80,0 0 0,0 0-16,-2 0 24,2 0 8,0 0-8,0 0-88,0 0 96,0 0-32,0 0-8,0 0-8,0 0 16,0 0 0,0 0-456,0 0 832,0 0-408,0 0-24,0 0 0,0 0 0,0 0-504,0 0 1016,0 0-536,0 0 8,0 0 24,0 0-528,0 0 1040,0 0-536,0 0-8,0 0 0,0 0 24,0 0 8,0 0-528,0 0 1048,0 0-528,0 0-24,0 0 32,0 0 8,0 0-592,0 0 1168,0 0-584,-2 0-24,2 0 32,0 0-24,0 0 32,0 0-24,-2 0 0,2 0-8,0 0 8,0 0-32,-2 0 0,2 0-8,-2 0 8,2 0 16,0 0 8,0 0-24,0 0-24,0 0 8,0 0 16,0 0 0,0 0 8,0 0 192,0 0-360,0 0 152,0 0 0,0 0 24,0 0 16,0 0 240,-2 0-496,2 0 240,0 0 0,0 0 32,0 0-24,0 0 24,0 0-32,0 0 16,-2 0 0,2 0 0,0 0 8,0 0-16,-2 0 8,2 0-16,0 0 0,-2 0 0,2 0 24,0 0-8,0 0-8,-2 0 16,2 0-24,0 0-8,0 0 32,-2 0-8,2 0 8,0 0-16,-2 0 16,2 0-40,0 0 16,0 0 16,0 0 16,0 0-24,0 0-16,0 0 8,0 0 0,0 0 48,0 0-24,0 0-40,0 0 56,-1 0-40,1 0-8,0 0 32,0 0 16,0 0 24,0 0-56,-2 0 40,2 0-16,-2 0 16,2 0 0,0 0 8,-2 0 0,2 0-48,-2 0 48,0 0-32,2 0 8,-2 0 0,0 0-8,0 0 0,2 0-16,-2 0 24,0 0-32,0 0 8,0 0 16,0 0-8,0 0 16,2 0-24,-2 0 16,0 0-24,0 0 16,0 0 0,0 0 0,0 0 32,2 0-40,-2 0 24,0 0-8,0 0 0,0 0-8,0 0 8,2 0 16,0 0-32,-2 0 32,2 0-16,-2 0-8,0 0 8,0 0-8,0 0 24,2 0-32,0 0 32,0 0-40,0 0 24,0 0-24,0 0 0,0 0 48,0 0-104,0 0 160,-2 0-96,0 0 16,2 0-8,-2 0-8,2 0 32,0 0-32,0 0 8,0 0-24,0 0 0,-2 0 8,2 0 16,0 0 8,0 0-16,0 0 24,0 0-32,-2 0 16,0 0-24,2-4 40,0 4-24,0 0 16,0 0-24,0 0 0,0 0-8,-1 0 16,1 0 16,0 0-16,0 0 16,0 0-40,0 0 0,0 0 8,0 0 8,0 0 16,0 0 40,-2 0-112,2 0 16,0 0 0,0 0 16,0 0 8,0 0 24,0 0-8,0 0 0,0 0-24,0 0 0,0 0 112,0 0-136,0 0 72,0 0-32,0 0 72,0 0-80,0 0 48,0 0-16,0 0 8,0 0 0,0 0-56,0 0 96,0 0-32,0 0-32,0 0-16,0 0 0,0 0 0,0 0 56,0 0-40,0 0-40,0 0 8,0 0 16,0 0 8,0 0 120,0 0-200,0 0 104,0 0-40,0 0 0,0 0 24,0 0 168,0 0-296,0 0 120,0 0 0,0 0 24,0 0-16,0 0 176,0 0-344,0 0 136,0 0-16,0 0 0,0 0-40,0 0 520,0 0-984,0 0 392,0 0-112,0 0-88,0 0-64,0 0-80,0 0 2832,0 0-5232,0 0 2247,0 0 105,0 0 104,0 0 144,0 0 128,0 0 5273,0 2-10674,-2 4 3921,2-6 1664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8T19:26:02.633"/>
    </inkml:context>
    <inkml:brush xml:id="br0">
      <inkml:brushProperty name="width" value="0.05" units="cm"/>
      <inkml:brushProperty name="height" value="0.05" units="cm"/>
      <inkml:brushProperty name="color" value="#9B9B96"/>
    </inkml:brush>
  </inkml:definitions>
  <inkml:trace contextRef="#ctx0" brushRef="#br0">0 0 184,'0'0'0,"0"2"40,0 0-16,0-2-8,0 0-16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8T21:11:11.503"/>
    </inkml:context>
    <inkml:brush xml:id="br0">
      <inkml:brushProperty name="width" value="0.5" units="cm"/>
      <inkml:brushProperty name="height" value="0.5" units="cm"/>
      <inkml:brushProperty name="color" value="#FFFFFF"/>
    </inkml:brush>
  </inkml:definitions>
  <inkml:trace contextRef="#ctx0" brushRef="#br0">89 208 880,'0'0'0,"0"0"96,0 0-48,0 0-8,0 0-40,0 0 24,0 0-48,-2 0 72,0 0-24,2 0 0,-2 0 8,2 0-8,-2 0 32,2 0-56,-2 0 48,0 0 0,0 2 32,2-2 32,-2 0 48,2 0 64,0 0-224,0 0 288,-2 0 8,2 0 32,0 0-8,-2 0-16,2 0 32,0 0-336,0 0 352,0 0 40,0 0 41,0 0 31,0 0 8,0 0 56,0 0-3169,0 0 5802,0 0-2705,-2 0-40,2 0-72,0 0-88,0 0-56,0 0-200,0 0 152,0 0-104,0 0-40,0 0-32,0 0-80,0 0-72,0 0 272,0 0-440,0 0-40,0 0-72,0-4-112,0 4-160,0 0-184,0 0 912,0 0-1129,0 0 9,0 0 264,0 0 288,0 0 256,0 0 4297,0 0-9106,0 0 5121</inkml:trace>
  <inkml:trace contextRef="#ctx0" brushRef="#br0" timeOffset="1362">0 0 832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8T21:11:19.697"/>
    </inkml:context>
    <inkml:brush xml:id="br0">
      <inkml:brushProperty name="width" value="0.5" units="cm"/>
      <inkml:brushProperty name="height" value="0.5" units="cm"/>
      <inkml:brushProperty name="color" value="#FFFFFF"/>
    </inkml:brush>
  </inkml:definitions>
  <inkml:trace contextRef="#ctx0" brushRef="#br0">267 12797 832,'0'0'0,"0"0"200,0 0-136,0 0-64,4 2 48,-4 0-8,4 0-8,-4 0-24,4 2 24,-4 2-16,0-6-16,4 6 32,-4 0-8,4 0-16,-4-2 8,4 0 0,-4 0 16,0-4-32,0 3 32,0 1 24,0 0 24,0-2 16,0 0 32,0 0 0,0-2-128,0 2 144,0 0-16,0 0-32,0 0-24,0 0-8,0 0-32,0-2-32,0 0 40,0 0-16,0 0-16,0 0-16,0 0 16,0 0-16,0 0-56,0 2 120,0 0-72,0 0-32,0 0 0,0 0 8,0 0 16,0-2 24,3 2-16,-3 2 8,4 2 0,-4 0-32,4 2 32,-4 0-16,0-8 24,4 7-16,-4 1 0,4 0 0,-4 0 0,4 0 16,-4-2 0,0-6 0,0 6 0,0 0 8,0 0-16,0 0 8,0-2 24,0-2 16,0-2-40,0 1 48,0 1 24,0 0 0,0 0-8,0-2 16,0 0 24,0 0-104,0 0 112,0 0 32,0 0-8,0-4 8,0 1-16,0-1-40,0 4-88,0-6 72,0 0-8,0-12-40,0 12-8,0-14-24,0 5-8,0 15 16,-2-18-32,0-2-8,0-2-24,0-5-40,0-3-24,0 1-8,2 29 136,0-28-152,0-6 0,0-3-8,0-5-16,0 1 8,0 2 8,0 39 160,0-40-144,0-1 24,4-1 8,-4 3 32,4 1 16,-4 3 24,0 35 40,0-34-8,0 3 8,0 1 0,0 4 0,0 1 16,0 5 8,0 20-24,0-18 48,0 12 8,0-13 16,0 15 48,-2-2 48,2 0 64,0 6-232,0-6 304,-2 0 64,0 0 32,0 2 8,0 0-24,0 0-40,2 4-344,-2 0 257,0-4-105,0 0-72,1 4-72,-1-4-8,0 4-8,2 0 8,-2 0-24,0-4-32,0 4 8,0-4-8,0 4 16,0-3 64,2 3-24,-2 0 16,0-4 16,0 4 16,0 0-40,0 0 40,0 0 0,2 0-48,-2 0 64,2 0-8,0 0-24,0 0 16,0 0 8,0 0 0,0 0-56,-2 0 64,2 0-40,0 2-8,0 0 0,0 0-8,0-1-8,0-1 0,0 4-40,-2 0-16,0 2-16,0 0-8,0 10 24,0-10-16,2-6 72,0 22-32,-2-7-8,0 5 0,0 0 8,0 6 8,0 3 24,2-29 0,-2 32 16,0-1 24,0 5-16,0-3 0,0 1 8,0-1 8,2-33-40,-2 32 64,2 0-8,0-3-8,0 5 16,0-1 8,0-1 0,0-32-72,0 31 104,0-1-32,0-2-8,0-3-8,0 1-16,0-2-16,0-24-24,0 25 24,4-1-24,-4 0-8,4-1 0,0 1-8,0 0 16,-4-24 0,0 23-8,4-1 0,0 0-24,-4-7 16,4 1 0,0 0 0,-4-16 16,0 6 0,4 10-32,-4-12-16,0 2 8,0 0 16,4-1 0,-4-5 24,0 6-24,0-2-8,0-2 8,0 0 8,0 0 16,0-2 16,0 0-16,4 0-16,-4 0-16,0 0 0,0-4 40,0 4-8,0 0 16,0-4-8,0-2 8,0 0 40,0-9 0,0 11 16,0 4-72,0-20 56,0 4-40,0-5-16,0-1-8,0-4 16,0-7 24,0 33-32,0-42 0,0-5-8,0-6 0,-2-1-16,0-1 32,-2 0 32,4 55-40,-6-55 24,2-1-8,0 1 8,-2-2 0,2 0 48,0 1 8,4 56-80,-2-51 88,0 4-24,0-1-32,0 3 24,2 2 0,0 1 32,0 42-88,0-41 64,0 3-24,0 1-16,0 3 0,0 3 24,0 1 16,0 30-64,0-30 80,0 1-24,0 3 32,0-1 16,0-3 24,0 2 48,0 28-176,0-27 168,0 5-8,0 0-8,0 1-16,0 3-8,0 0 16,0 18-144,0-20 104,0 3-16,0-1-16,0 12-32,0-16 0,0 6 0,0 16-40,0-15 0,0-1 0,0-2-16,0 0-8,0 1 32,0-1-32,0 18 24,0-18-16,0 2 8,0 1 8,0 9 24,0-14 0,0 14 0,0 6-24,0-16 8,0 12-16,0-12 16,0 13 8,0-13 24,0 12 0,0 4-40,0-6 32,0 0 16,0-10-16,0 12 8,0-2 32,0 0-8,0 6-64,0-15 48,0 11-8,0-2-24,0-12 24,0 14-8,0-12 32,0 16-64,0-4 64,0-11-8,0 11 8,0-14 9,0 12-25,0-12-16,0 18-32,0-6 48,0-15-40,0 15 16,0-16 48,0 16-8,0-16 16,0 22-80,0-16 80,0 11-24,0-19 0,0 8 56,0 10-16,0-17 32,0 23-128,0-6 112,0-16-24,0 6 8,0 10 8,0-16 8,0 17 24,0 5-136,0-22 120,0 16-64,4-16 8,-4 16-8,0-13-16,0 13 48,0 6-88,0-18 64,0 12-24,0-14-8,0 14 24,0-11-16,0 11 16,0 6-56,0-18 48,0 12-56,0-16 16,0 16-8,0-15-16,0 5 56,0 16-40,0-16 24,0 0-48,0-1 24,0-5 8,0 0 8,0-2 24,0 24-40,0-23 48,0-3-64,0-1-8,-2-1 24,0 0 0,0 1 32,2 27-32,-2-26 16,0 0 8,1 1-16,-1-1 8,0 0 24,0 3 0,2 23-40,-2-24 48,0 2-16,0 1-16,0-1 24,0 2 8,2 20-48,-4-20 48,0 1 8,2-1-56,-2 0 16,0 1-16,0 1 16,4 18-16,-4-18 0,0 0 8,0 1-96,0 1 24,0 0 32,0 0-64,4 16 96,-4-16-16,0 1-8,1-3-48,-1 0 32,0 0 8,0 1 8,4 17 24,-4-18-16,-2 0 32,2 0-48,-2 1 0,0-1 16,2-2 0,4 20 16,-6-20 0,2 1 8,0-1-8,0 0-8,0 0 8,0 3 8,4 17-8,-4-18 8,1 2 24,-1 0-48,0 10 0,2-11 16,0 13 0,2 4 0,-2-6 8,0-10-8,0 16-16,0-6-16,2 2 16,0 4-24,0 0 40,0-4-40,0 4-16,0-4-32,0 4-16,0 0 16,0 0-16,0 0 104,0 0-104,0 0 16,0 0-64,0 0 8,0 0 16,0 0-32,0 0 936,0 0-1696,0 0 752,0 0-40,0 0 24,0 0 16,0 2-1,0-2 169,0 2-120,0 2 40,0 0 0,0 0 40,0 2 48,0 0 32,0-6-40,0 6 64,0 10 24,0-11 0,4 13-7,0-2-1,2 4-16,-6-20-64,6 21 40,-1 9-8,13 4-16,-14 7 0,12 2 16,-12 5-16,-4-48-16,16 47 48,-12 0-8,11 1 0,-11-1-16,2 1 8,0-3-24,-6-45-8,4 43 8,2 1 8,-2-3-48,0 1 8,0-1 32,0 0 8,-4-41-16,0 40 0,4-1 32,-4-1-56,0 1-16,4 3 24,-4-1 0,0-41 16,0 42-24,4-3 48,-4-1-24,0-1-32,0-1 16,4-3 0,-4-33 16,0 34-8,0-3-8,4 1-40,-4 1 0,4-1-16,-4-2 32,0-30 40,3 25-40,1 1 8,-4-1-33,4-1-15,0-2 0,0-4 0,-4-18 80,0 19-72,4-1-16,0-2-16,0-8-8,-4 10-16,4-13 72,-4-5 56,0 8-56,4 0 32,-4 0 8,4-2 8,-4-2 32,4-2 16,-4-2-40,0 2 56,0 0 24,0 0-16,0 0-24,0-2 32,0 0-40,0 0-32,0 0 80,0 0-24,0 0-16,0 0 0,0-4 16,0 0 24,0 4-80,0-4 88,0 0-8,0-2-39,0 0-1,0-13 56,0 13-8,0 6-88,0-24 112,0 6-24,0-4-48,0-1 40,0-7 8,0-5 40,0 35-128,-2-44 144,0-3 0,-4-4-16,0 3 16,2 7 24,0 1 8,4 40-176,-4-35 176,0 1 16,0 3-24,0-1-8,0-1 0,-1-5-32,5 38-128,-6-37 128,2-1-40,0 3-8,0 1-16,0 1 8,0-1 8,4 34-80,-4-32 80,0-1-40,2-1-32,-2 1 8,2-1 0,0 1-8,2 33-8,-2-32 16,0-1-32,0 1 8,0-1-24,0 1 32,2 0 16,0 32-16,0-29-40,0 1-8,0 1-16,0-1 0,0 0 48,0 5-16,0 23 32,0-24-8,4 0 8,-4 7-24,4-1 0,-4 2 24,4 0-40,-4 16 40,0-6 0,4-15 16,-4 17-32,4-14 56,-4 14-32,0-12 8,0 16-16,4-4 32,-4-2-24,0-10 0,0 13 8,0-3 32,0 0 0,0 6-48,0-16 48,0 12-8,0-2-8,0 0-16,0-10 0,0 12 8,0 4-24,0-15 24,0 9-16,0-12-16,0 12 8,0-16 0,0 16 16,0 6-16,0-23 24,-2 7-48,0-6 16,0-1 16,0-3-8,0 0 16,2 26-16,-2-25 16,0 1-24,0 2 0,0 1 8,2 1 16,0 0 16,0 20-32,0-18 8,0 1-24,0-1 0,0 2-24,0 0 56,0 10 8,0 6-24,0-21 56,0 15-16,0-12 0,0 14 8,0-2-8,0 0 32,0 6-72,0-16 80,0 12-8,0-1-32,0-1 8,0-10 8,0 12-8,0 4-48,0-6 56,0-12-32,0 14 0,0-12-16,0 12 16,0-11 24,0 15-48,0-6 32,0-12-16,-2 12-40,0-12 0,0 12-48,0-13 40,2 19 32,-2-6-16,0-16-40,0 16 48,0-18 0,0 9 0,0-1-8,2 16 16,-2-18 24,1 0-48,-1 1 8,0-1-8,0 0 8,0 0 16,2 18 0,-2-17 16,0-1-16,0 0-16,0 0 16,0 1 8,-2-1 24,4 18-32,-4-18 8,0 0 0,0-1-16,2-1 8,-2 0 0,2 0 32,2 20-32,-4-19 32,0-1-32,2 0 8,-2-3-8,0-3 8,0 0 24,4 26-32,-4-25 8,0-1 8,1 2-32,1 1 32,-2-1-8,2 0 0,2 24-8,-2-23 0,0-1 16,-2-2-16,0-1 16,2 1 24,0 0-16,2 26-24,-2-23 8,0 1 8,0 0-16,0 2 0,2 1 16,0 1 16,0 18-32,0-18 0,0 2 0,0 1-8,0 9-8,0-16 8,0 16 0,0 6 8,0-20-8,0 14-16,0-11 16,0 11-8,4-12 16,-4 12 0,0 6 0,4-18 16,-4 12-16,4 1 8,-4-13 0,4 14-24,-4-12 16,0 16 0,4-4 8,-4-12-64,4 12 48,-4-11 0,4 11-24,-4-14 40,0 18-8,4-6 16,-4-12-32,3 12 16,1-11 24,0 11-32,0-12 56,-4 18-48,4-6 24,-4-12-48,4 12 24,0-11-32,0 11 16,0-12 32,-4 18-16,4-6-32,-4-12-24,4 12 24,0-12 16,0 13 16,0-15 72,-4 20-72,0-6 64,4-14-96,0 14 88,-4-15-80,4 15 32,-4-16 56,0 22-64,4-6 24,-4-16-16,4 16 0,-4-15 8,3 15-8,-3-16 32,0 22-40,0-6 24,0-18-8,0 9-16,0-1 16,0 0-8,0-2-8,0 18 0,0-17 24,0-1-72,0 0 40,0-6 8,0 1 8,0 23-8,0-28 32,0-5-32,-2-1 0,1-1-32,-3-5 48,2-1-16,2 41 0,-4-44 16,2 1 8,0 1-32,0 3 8,0-1 8,0 3 8,2 37-16,-2-38 32,0 3 0,0-3-16,0 3-32,0-1 48,-2 3-16,4 33-16,-4-30 49,0 1-9,0 1-24,0 0-48,0 3 32,-2-1-16,6 26 16,-4-24 24,-2 1 32,3 3-80,-1 0 0,0 1 8,0-1-33,4 20 49,-4-20 25,0 0-25,2-1-8,0 1-9,0 0 9,0 1 0,2 19 8,-2-22 8,0 0-8,0 0-40,2 1 8,-2-3 24,2 0 8,0 24 0,0-21-16,-2-3 8,2 2-16,0 1-24,-2-1 56,2-2-8,0 24 0,0-23 24,0 1 16,0 0-32,0 0 8,0 1-8,0-1-8,0 22 0,-2-22 24,2 1-24,0-1-16,0 0 0,0 0 32,0 3-16,0 19 0,0-20-8,0 0 16,0 1-48,0-1-8,0 0 48,0 2-48,0 18 48,0-15-32,0 9 24,4-16-64,-4 16 24,4-14-16,-4 14 0,0 6 64,4-17-32,-4 13 0,4-2-8,-4-10 16,4 16-32,-4-6-16,0 6 72,4-4-104,-4 0 0,0 0-72,0 4-40,0 0-32,0 0-64,0 0 312,0 0-352,0 0-56,0 0-48,0 2-88,0 0-24,0 0-33,0-2 601,4 2-576,-4 0 96,0 0 104,4 4 128,-4 0 120,4 2 96,-4-8 32,0 18 16,4-11 16,-4 15 0,3 0-24,1 5 16,0 15-8,-4-42-16,6 53 32,0 4 8,0 3-16,0-3 24,10-2 8,-12-4 0,-4-51-56,4 50 88,2-1-16,0-2-8,-1 3 0,1 1-8,-2-2 40,-4-49-96,4 52 112,0 5-32,0 0-8,0 2 0,-4 2 16,0 4 24,0-65-112,0 62 112,4 1-32,0-2-40,-4-2-24,4 0 16,0-1 0,-4-58-32,4 59 24,2 0 16,0 0-32,0 0-8,0-7 0,9-1-16,-15-51 16,4 51 0,2-1-48,10-1-16,-12 0 8,2 1 0,10-3 56,-16-47 0,4 47 8,1-3-8,11-3-16,-12 1-8,2-5 16,0 2 8,-6-39 0,16 38 0,-16-1 0,6-5-8,0 4-16,0-1 24,-2-1 16,-4-34-16,3 33 24,1-3 0,0-3-32,0 3 0,-4 0 24,0-1 8,0-29-24,0 30 40,0 1-24,0-1-32,0-1-24,0-1 32,0 0 16,0-28-8,0 25-8,0-3 16,0 2-48,0-1 16,0 1 16,0-2 0,0-22 8,0 21 8,0 1-24,0 2-8,0 0-16,0-1 24,0 3 16,0-26 0,0 26-8,0-1 0,0-1-24,0 2-8,0-3 8,4 3 16,-4-26 16,0 24-8,4 1 8,-4-1-32,4 0 24,-4-1 8,4-3-8,-4-20 8,0 18 16,4-1-40,-4-1-24,4-8 16,-4 10 8,4-12 16,-4-6 8,0 8 16,0 0-16,0-3-8,4 1 40,-4 0 16,0-2 48,0-4-96,0 2 144,0 0-8,0 0-8,0-2 48,0 0-16,0 0-23,0 0-137,0 0 144,0 0-88,0 0-40,0-4-32,0-2-32,0 6 48,0-6-24,-2 0-40,0 1-8,0-1 24,0-12-25,-2 14 17,4 4 56,-4-16-32,0 10-56,0-15-16,0 15 16,0-20-8,0 8 40,4 18 56,-6-21-48,1-5-24,-3-2-8,-8-3 16,10-5 8,-10-1 8,16 37 48,-6-42-48,-12 1 8,13-5 0,-11 1 40,10-4 0,-2 1-8,8 48 8,-16-49-24,10-2-16,-2-5 8,0 1 16,-7-4 16,11 2 56,4 57-56,-6-53 40,0 3 0,2-1-16,0 0-8,0 1 24,2 1 8,2 49-48,-2-47 56,0-1-8,2 1-72,0 2 8,0 1 0,0 3-8,0 41 24,0-42 16,4 5-40,0 3 0,0 3 8,0 3 16,0 2 0,-4 26 0,4-23 8,-4 3-16,4 4-32,-4 10 32,4-9-16,-4 15-16,0 0 40,0-4-40,0 4-56,0-4-32,0 4-8,0 0-16,0 0-32,0 0 184,0 0-224,0 0-80,0 2 0,0 4 72,0-1 104,0 3 120,0-8 8,0 18 72,0-2 16,0 4 0,0-1 32,0 7-32,0 8 16,0-34-104,4 47 128,-4 6-32,4 4-8,-4 3 16,4-1-56,0-2 8,-4-57-56,3 59 56,1-2-48,0 3 8,0-3 32,0 0-8,0-2 16,-4-55-56,0 57 32,4-1-16,-4-1 8,0-2 16,0-1 32,0-3 16,0-49-88,0 45 72,0 1-48,0-1 24,0-2-24,-2-1 24,0-3-8,2-39-40,-2 34 8,0-3-8,0-3-8,0-2 8,0-5 32,0 1-32,2-22 0,-2 16 8,0 0-40,0-8 0,0 9 8,2-11-24,0 0 24,0-6 24,0 6-64,0 0-40,0 0-8,0-2 8,0 0-16,0-2 48,0-2 72,0 2-88,0-2-16,0 0 8,0 0 0,0 0 8,0 0 40,0 0 48,0 0-24,0 0 16,0-4 48,0-2 32,4 0 0,-4-10 32,0 16-104,0-4 80,4-17-64,-4 1-40,0-4-32,4-11-32,-4-19 32,0 54 56,0-67-48,0-8-16,0-4 32,0 0 8,0-1 0,-4 3 56,4 77-32,-6-81 48,1 2 0,-3 4 64,-8-2 24,12 6 32,-2-4 64,6 75-232,-6-71 288,-2 4-32,0 0 64,2 3 56,0 1 24,1 2 81,5 61-481,-6-61 512,0 4-8,-2 0 0,2 1-40,0 3-88,0 4-16,6 49-360,-4-54 272,0-1-24,0 0-32,0-2-40,0 3 0,0 1-8,4 53-168,-4-49 144,0-2-31,1-3-17,1 3 24,0-2-16,2 53-104,-2-54 72,0 1 16,0 2-64,0 0-8,0-1 32,2 3-32,0 49-16,-2-51 64,0-1-32,0 3-48,2 4 32,-2-3 8,2 5-24,-2 3 40,2 40-40,-2-39 48,0 2-72,0-3 32,0 1-8,0 1 24,2 38-24,-2-37 56,0 5-16,-2 0-16,2 7-16,-2-1 16,2 4 16,2 22-40,-2-19 64,0 1-24,-2 0-24,2 12-24,0-17 16,0 17 24,2 6-32,-2-22 0,0 6 48,0 0-48,0 1-24,2-1 72,0 10-64,0 6 16,0-22 16,0 18-16,0-13-72,0 11 32,0-12 32,0 12 8,0 6 0,0-18 0,0 12 8,0-11-56,0 11-16,0-12 24,0 12 0,0 6 40,0-18-16,0 12 8,0-15-48,0 15 24,0-16 8,0 6 16,0 16 8,0-16 0,0 1-8,0-3-40,0 0 8,0-2 0,0 1 40,0 19 0,4-20-24,-4-2 0,0 0 24,0 1-16,0-1 48,0 0 8,0 22-40,0-21-8,0-1 8,0 0-48,0 1 0,0 1 16,0 0-24,0 20 56,0-20-88,0 1 16,0-1-56,0 2-40,0-2 23,0 3-31,0 17 176,0-20-208,4 2 56,0 0-64,0-1-24,0-1 56,2 0 0,-6 20 184,6-21-160,0-1 64,0 0-32,10 0 8,-12-1 56,2-1-16,-6 24 80,5-24-48,1 1 32,0-1-8,0 0 24,0 1 24,0-5 32,-6 28-56,6-30 48,0 1-40,-2-3 24,0 1-48,0 1 8,0 1 48,-4 29-40,0-30 0,0 0 0,0-3 16,0-1-16,0 3 72,0 1-32,0 30-40,0-30 88,0 3-40,0-1 0,0 1 0,0 1-48,-2 2 48,2 24-48,-2-23 24,0 1 16,0 0-24,0 0-16,0 3-16,0-1 16,2 20 0,-2-20 0,0 3 8,0-1-40,0 2-8,0 0 16,2 10-8,0 6 32,0-21-24,0 15 0,0-16-24,0 6-24,0 10 56,0-17 24,0 23-8,0-16 16,0 0 8,0 0-24,0 0-32,0 11 32,0-19 24,0 24-24,0-16 8,0 0 16,0-1-32,0-1 8,0-2 24,0-2-24,0 22 0,0-21 48,0 1-32,0 0-8,0-2-8,4 1 0,-4-1 16,0 22-16,4-22 16,-4 1-24,4-1-32,-4 0 40,4 3-32,-4-3 56,0 22-24,4-22 40,-4 2-64,4-1 24,-4 1-16,4 2-8,0 0 24,-4 18 0,4-5 16,-4-13-32,3 14 8,-3-2 8,4 2 0,-4 0 8,0 4-8,4-4 0,-4 4-88,4 0-56,-4 0-80,4 0-88,-4 0-64,0 0 376,0 0-472,0 0-128,0 0-80,0 0-17,0 0 33,0 2 96,0-2 568,0 4-424,0 2 144,4 0 96,-4 0 136,0 2 64,0 9 48,0-17-64,4 16 88,-4 2-24,0 4-16,0 1-16,0 9-8,0 13 16,0-45-40,0 52 32,0 7 16,0 4-24,4-2-8,-4 0 16,4-4 8,-4-57-40,6 60 48,-2-3 0,2 4-16,-2 0 8,0 4 0,0 0 0,-4-65-40,0 67 16,0 3-8,0 3 0,0-2 8,0 4 80,0 1-40,0-76-56,-2 77 72,0 0-16,-4 0 8,2 0-8,0 4 32,0-10-8,4-71-80,-2 69 56,0-2 32,0-2-8,0-1-16,2-1 8,0 0 0,0-63-72,0 61 32,4 0 40,2-6-16,0 3-16,0-3 56,0-4-64,-6-51-32,6 55 56,9-3-40,-11-7-32,0-1 24,2-7-88,0 1 16,-6-38 64,6 35-56,0 3 0,0-5 48,10 1 8,-12-7 16,0 1 0,-4-28-16,5 24 24,1-1-32,-2-1-24,0-2 32,0-5 0,-4-7 32,0-8-32,4 18 48,-4-12-32,4 0-16,-4 2 24,0-2 8,0-2 48,0-4-80,0 2 112,0 2 32,0-2 0,4 0 48,-4-1 17,0-1 15,0 0-224,0 0 232,0 0-56,0 0-32,0-3-8,0-1-32,0 0 24,0 4-128,0-4 128,0 0-32,0 0-8,0 0-32,0-2-40,0-10-40,0 16 24,0-4-88,0-16-96,0 5-16,0-5 40,0-8 48,-2-15 40,2 43 72,-6-53-80,0-5-8,0-1-8,0 0 0,-1-2 32,1-2 80,6 63-16,-8-67-40,0-2-32,2 2 8,0-3-56,0-1 48,2-2 24,4 73 48,-4-73-32,2-5-33,0 3 33,0 0-8,0 2 24,2 2 16,0 71 0,0-73-16,0 3 24,0-1-32,0 4 56,0 6 32,4 0 9,-4 61-73,4-53 72,0 5-8,0 5-16,-4 8 32,4-1-24,-4 10 0,0 26-56,4-21 40,-4 3-24,0 12 40,0-12 8,4 18 0,-4-4-56,0 4-8,0-4-48,0 4-48,0 0-56,0 0-32,4-4-41,-4 4-55,0 0 280,0 0-288,0 0-16,0 2 24,0 0 56,0 2 40,0 2 16,0-6 168,0 6-128,0 0 16,0 2 72,0 8 72,0-10 32,0 13 48,0-19-112,0 16 56,0 4-32,0 0 16,0 9-16,-4 13 8,-2 5 48,6-47-80,-8 55 24,-8 0 0,12 5 0,-2 5 0,-1 6 40,-1 4-8,8-75-56,-6 77 72,0-4-40,0-2-8,4 0 32,0 2-32,0 0 32,2-73-56,0 77 64,0-2-56,0 0 24,0-2 16,4-4-40,0 8 40,-4-77-48,4 71 24,2-2-24,-2 0 16,0 0-16,0 2 0,1-2 8,-5-69-8,6 69-8,0-6-24,0-4 16,-2 3 0,0-5-72,2 2 32,-6-59 56,6 57-64,0-6-32,0 5 80,0-5 16,0-4 32,0 3 0,-6-50-32,5 45 48,1-2-56,0-5-16,0-1 0,-2-3 8,2-2 0,-6-32 16,4 27-8,0-1-8,0-8-24,0-1 40,-4-11-16,4 2 16,-4-8 0,0 6 0,4-2 8,-4-2 16,4 0 48,-4-2 48,4 2 48,-4-2-168,0 0 224,4 0-24,-4 0 64,0 0-24,0-4-15,0 4-225,0-4 216,4-12-72,-4 12-64,0-17-40,0 1-24,0-4 0,0 24-16,0-31 40,0-23-48,0-13-32,-2-10 0,0-6 24,-4 1 48,6 82-32,-6-83 64,0-2-8,2 0-32,-2 0 0,0-2 0,0-3 24,6 90-48,-8-97 56,0 0-16,2-7 8,1 5-24,3 0 32,-2-1 24,4 100-80,-4-99 64,0 0 0,2-1-16,0-1-32,0 5 48,0 1 16,2 95-80,-2-97 80,2 0 40,0 1-48,0-5 24,0 6 0,0 3-8,0 92-88,0-93 120,0 6 32,0 6-24,4-2-8,0 6 16,0 3-64,-4 74-72,6-72 88,9 3-40,-15 2-24,6 4 0,0-2 0,0 4-16,-6 61-8,6-63 56,0 4-24,10 5-32,-16 1-16,6 0-8,0 1 16,-6 52 8,15-51-8,-11 2 8,0 0-32,2 1-40,0 5 48,-2-5-40,-4 48 64,4-43-40,0-2 56,-4 5-56,0 1 40,4-3 8,-4 5 32,0 37-40,0-38 32,0 1 24,0 5-8,0 1-8,-2 1 56,-2 0-8,4 30-88,-4-25 144,2 1-8,-2 2 0,0 1 0,-2-1-8,0 0-16,6 22-112,-4-23 144,0 1-32,1 2 0,1 2-24,-2 13-32,0-19 48,4 24-104,-2-6 65,-2-18 31,2 18-64,-2-15-32,2 15 8,0-14-24,2 20 16,-4-6 16,0-12 32,0 12-40,0-13-8,0 13-32,0-18 0,4 24 32,-4-16 24,0-1-16,-2-1 0,0 0 24,-1-2-8,1 3 0,6 17-24,-6-20 16,0 0 0,0 0-40,0 1 0,0-1 8,0 0-8,6 20 24,-6-20-24,2 1-16,0-1-24,0 0-32,2-1 39,0-1 1,2 22 56,-2-22-8,0 0-24,2 1-8,0-3-40,0 0 32,0 3-16,0 21 64,0-24-64,4 0 80,-4 1-40,4-1 8,0 0-8,0 1-40,-4 23 64,4-22-40,0 0 32,0 0 0,0 1 8,0 1 16,0 0 16,-4 20-32,0-19 64,4-1-24,0 0-32,-4 0-24,4 1 32,-4 1 8,0 18-24,4-18 40,-4 0 8,4 1-64,-4-1 24,0 0 16,0 0-24,0 18 0,0-17 0,0 1 0,0 0-16,0 0 8,0 10 40,0-15-32,0 21 0,0-6-8,0-14 16,0 16-16,0-2-8,0 0 40,0-10 8,0 16-32,0 0 8,0-5-8,0-1 0,0 2-40,0 0 16,0 0 56,0 4-32,-2-4 16,0 4-40,0-4-8,0 4-32,0 0 16,0 0 40,2 0 8,0 0 8,-2 0-72,2 0 48,-2 0-72,2 0 16,-2 0 0,2 0 72,0 0-168,0 0-96,0 0-144,0 0-104,0 0-104,0 0-128,0 0 3456,0 0-6264,0 0 2591,0 2 73,0 4 240,0 0 272,-2 11 296,2-17 80,-2 16 72,0 6 24,0 11-32,-4 27 8,0 15-32,-2 11 8,8-86-48,-8 95 56,2 2-24,5-1-8,1-5-24,0 0 32,3 0 8,-3-91-40,6 83 24,10 1 24,-12-1-56,12-2 0,-12 6 24,0-6-16,-4-81 0,6 87 32,-2-10-16,0-2-24,0-4 40,-4-4-8,3 0 8,-3-67-32,0 65 64,0-4-40,0 0 16,0-7 24,0-3 8,0-2 8,0-49-80,-1 48 56,-1-7-8,-2 0-24,2-1 16,0-5 16,-2-5-8,4-30-48,-2 30 64,0-9-16,0-3-16,0-2 8,0-10-8,0 0 8,2-6-40,0 6 24,0-4 8,0 2-24,0-2 32,0-1 48,0 1 48,0-2-136,0 2 200,0-2 32,0 0 9,4 0 39,-4 0 0,0 0 16,0 0-296,0-4 280,4-1-64,-4-1-72,0-12-48,0 12-32,0-16-32,0 22-32,0-19-16,0-7-40,0-16-8,0-15 24,0-12-32,0-8 24,0 77 48,0-81-104,-2 6-24,0 0 72,-2 4-32,0 0 32,-2 2-8,6 69 64,-4-71-96,0 2 0,2-6 8,0-2 8,0-4 16,0 0 8,2 81 56,-2-80-64,2 1-24,0 2-16,0 0 0,4 2-57,0 4 17,-4 71 144,6-69-200,-2 0-24,2 2 48,0 1 40,0 7 64,0 2 48,-6 57 24,15-53-24,-15 5-8,6 3 32,0 2 16,0 3 24,0 3 0,-6 37-40,4-36 24,0 1-16,0 5 0,-4 2 40,4 5 16,-4 1 0,0 22-64,0-16 48,0 10-40,4-15 8,-4 17-8,0-2-40,0 0-64,0 6 96,0-4-296,0 0-336,0 0-448,0 4-416,0-4 207,0 4 337,0 0 952,0 0-592,0 0 352,0 0-1360,0 0 1600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8T21:26:49.123"/>
    </inkml:context>
    <inkml:brush xml:id="br0">
      <inkml:brushProperty name="width" value="0.5" units="cm"/>
      <inkml:brushProperty name="height" value="0.5" units="cm"/>
      <inkml:brushProperty name="color" value="#FFFFFF"/>
    </inkml:brush>
  </inkml:definitions>
  <inkml:trace contextRef="#ctx0" brushRef="#br0">2 1212 1656,'0'0'0,"0"0"72,0 0-16,0 0 16,0 0-72,0 0 120,0 2 56,0 0 56,-2-2 16,2 0-16,0 2-56,0-2-176,0 0 104,0 0-40,0 2-56,0-2-16,0 0 24,0 0-16,0 0 40,0 0 0,0 0 0,0 0 16,0 0 32,0 0 32,0 0-504,0 0 896,0 0-352,0 0 16,0 0 32,0 0 64,0 0 9,0 0-1890,0 0 3522,0 0-1601,0 0-16,0 0 16,0 0-8,0 0-8,0 0-3729,0 0 7138,0 0-3481,0 0-72,0 0-64,0 0-8,0 0-56,0 0-4297,4 0 8546,-4 0-4313,0 0-64,0 0-8,0 0-16,0 0-8,0 0 136,4 0-120,-4 0 24,4 0 32,-4 0 24,4 0 48,0 2 8,-4-2-16,6 2 40,0 0-8,0 0-8,11 0 16,-13 0 16,12 0 0,-16-2-56,6 2 96,16-2-8,-16 0-8,15 0 8,-15 0 8,20 0 16,-26 0-112,18 0 104,1 0 8,7 0-8,0 0 8,-1-4-8,-1 0 0,-24 4-104,24-4 104,-1 0-24,-1 4-16,0-4-8,-1 4 40,-1-4 0,-20 4-96,20 0 112,0-4-24,-1 4-64,1 0-16,0 0-8,0 0 16,-20 0-16,17 0 16,1 0 8,2 0 8,0 0 8,-1 0 48,1 2 8,-20-2-96,20 2 96,0 0-8,-1 0-63,1 0 23,0-2 24,-1 0 8,-19 0-80,20 0 88,0 0-32,0 0 32,-1 0-8,3 0 24,-2 0 32,-20 0-136,20 0 96,-1 0-8,-1 0-32,0 0 16,0-4 24,-1 4 0,-17 0-96,18-4 104,0 4-16,-2-4-48,-1 4 16,3-4-8,-2 4 16,-16 0-64,16-3 80,-1 3-40,1-4 0,0 4 8,0-4-24,0 4 56,-16 0-80,15-4 48,1 4-24,0 0 8,-10-4-16,18 4 24,-9 0 16,-15 0-56,16 0 56,0 0-16,0 0-32,-1 0 24,1 0-8,0 0 40,-16 0-64,16-4 64,2 4-24,-1 0 8,1-4 16,0 4 16,2-4 16,-20 4-96,19 0 80,1-4-16,0 4-8,0-4 0,-1 4 24,1-4 0,-20 4-80,20 0 120,-1 0-80,1 0-16,-2 0 16,0 0-40,-1 0 56,-17 0-56,18 0 56,2 0-56,-2 0 8,-1 0-8,1 0 24,0 0 16,-18 0-40,18 0 32,-1 0 0,1 0-32,0 2 56,0 0 8,-2 0 8,-16-2-72,17 4 72,1-2-56,0 2-8,0-2 40,-1 0-24,1 0 32,-18-2-56,18 2 8,0 0 0,1 0 32,1 0-8,0 0 32,-1 0-8,-19-2-56,18 2 16,0 0 24,0 0-24,0-1 32,-3-1 16,1 2-16,-16-2-48,16 2 64,0-2-24,-1 0-7,-9 2 23,16 0 0,-16 0 0,-6-2-56,20 2 48,-14 0-48,11 0 0,-11 0 8,14 0 32,-14 0 24,-6-2-64,22 2 48,-16 0-48,15 0 0,-15 0 16,16 0 0,-6 0 32,-16-2-48,6 4 48,15-2-40,-15 2 32,16-2 8,-16 0-16,18 0 16,-24-2-48,5 2 64,19 0-40,-8 0 8,0-2 0,-10 0-8,15 0 32,-21 0-56,6 0 72,16 0-64,-16 0 40,16 0 24,-7 0-40,-9 0 24,-6 0-56,22 0 56,-16 0-56,16 0 8,-16 0 40,13 0-48,-13 0 64,-6 0-64,18 0 48,-12 0-32,12 0 0,-12 0-8,11 0-16,-11 0 40,-6 0-32,18 0 56,-12 0-56,12 0 40,-12 0-40,11 0 16,-11 0 24,-6 0-40,20 0 24,-14-4-16,16 4 8,-7-4 8,1 4 16,-16 0-40,16-4 48,0 4 16,0-4-56,-1 4 16,3-4 24,0 0-16,0 0 32,-18 4-64,17 0 56,1-4-64,-2 0 32,0 0-40,-1 4 16,-15 0 0,16-4 56,0 0-16,0 4-40,0-4 8,-11 4 24,17-4-32,-22 4 0,6 0 32,16 0-8,-16 0-56,15 0 24,-5 0 24,0 0-16,-16 0 0,6 0 48,16 0 0,-16 0-48,15 0 0,-15 0-16,16 0 16,-22 0 0,6 0 40,15 0-8,-15 0-48,16 0 16,-6 0 16,0-3 8,-16 3-24,15 0 56,1 0-32,0-4-40,0 4 8,2 0-8,-1-4 40,-17 4-24,18 0 56,0 0-8,-2 0-56,-1 0-8,1 0 8,0 0 8,-16 0 0,16 0 8,-10 0 40,15 0-56,-15 0 8,16 0 8,-16 0-16,-6 0 8,18 0 8,-12 0-8,11 0-24,-11 0-8,12 0 80,-12 2-48,-6-2 0,20 2 80,-14 0-48,15 0-80,-15 0 40,16-1-32,-6 1 56,-16-2-16,16 2 0,-1 0 48,1-2-72,0 0 32,0 0 48,1 2-32,-17-2-24,18 0 16,0 0 0,0 0-24,-1 0-16,1 0 48,0 0-16,-18 0-8,18 0 24,-1 0 16,1 0-40,0 0-24,0 2 8,-2 0 32,-16-2-16,15 2 0,3 0 8,-2 0 24,2 0-32,-1 0 88,-1 0-24,-16-2-64,18 4 56,0-2-8,-1 2-48,1 0-32,0 0 40,0 0-16,-18-4 8,17 4-16,3 0 56,0 0-56,0-2 16,-1 0 0,1 0 24,-20-2-24,22 2 24,-2 0-8,-1 0 0,1 0-32,0-1 0,-1 1 16,-19-2 0,20 2 24,0 0 32,-2 0-64,1 0 8,1 0 0,0 0-40,-20-2 40,20 2 48,-3 0-48,1 0 0,0 0-8,0 0 8,-1 0 8,-17-2-8,18 2 24,0 0 0,-2 0-32,-1 0-32,1 0 32,0-2 8,-16 0 0,16 0 32,0 0 16,-1 0-56,1 2-8,0-2 32,0 0 0,-16 0-16,16 0 24,-1 0 24,3 0-48,0 0-48,0 0 72,-1 0-32,-17 0 8,18 0 24,-2 0 8,0 0-56,-1-4 0,1 4 16,2 0 16,-18 0-8,16-4 48,0 4-72,-1 0 16,1 0-16,2-4 8,0 4 64,-18 0-48,17 0 40,1 0 0,-2-4-40,0 4-8,0 0 32,-1 0-48,-15 0 24,18 0 0,0-4 0,0 4-24,-1-4 16,1 4 16,0 0 16,-18 0-24,20-4 24,-1 4 0,1 0-40,0-4 16,-1 4-8,1-4 8,-20 4 0,20 0 8,2-3 40,1-1-48,1 0-24,0 0 72,-1 4-72,-23 0 24,24-4 16,0 0-8,-3 0-32,1 0 24,0 0 16,0 0 40,-22 4-56,21-4 24,1 4-16,0-4-24,-1 4-56,3-4 96,0 4-24,-24 0 0,21-4 32,1 4-16,0-4-64,0 4 48,-1-4-16,1 4 32,-22 0-16,22 0 24,-1 0-48,1 0 0,0 0 8,-1 0 40,3 0 56,-24 0-80,24 0 24,-1 0 0,1 0-56,0 0-40,-1 0 64,3 0 16,-26 0-8,26-4 48,-3 4-40,7-4 8,0 4-16,-3 0-32,1 0 48,-28 0-16,26 0 0,-1 0-32,-1 0 24,0 0-16,-1 0 48,-1 0-16,-22 0-8,22 0 24,-3 0-16,1 2-24,0 0 24,0 0-32,-3 0 40,-17-2-16,18 2 16,0 2 0,0 0-8,-1 0-16,-1 2-8,2-2 16,-18-4 0,18 6 40,1 0-64,1-2 24,-2 0-24,0 0 16,1 0 24,-19-4-16,20 4 24,0 0-8,0-3-56,-1 1 32,1 0 8,0 0 24,-20-2-24,19 2 32,1 0-8,2 0-56,-2 0 32,1 0-16,-1 2 40,-20-4-24,20 4 40,-2-2-56,-1 0 8,-1 0-32,0 2 40,0 0 24,-16-4-24,6 4 24,15 0-24,-15 0-48,12-2 40,-12 2 8,12-2 32,-18-2-32,6 4 40,9-2-32,-9 0-40,12 0 8,-12 0 8,12 0 32,-18-2-16,6 1 24,15 1-64,-15 0 32,18-2-8,-8 0 32,-1 0 32,-15 0-48,18 0 8,0 0-16,2-4-16,-1 1 24,3-3 24,0 0-16,-22 6-8,24-6 112,1 0-136,1-10-24,-1 12 56,-1-2-64,0 0 64,-24 6-8,24-6 72,-1-9-104,1 11-8,0 0 32,-1-2-56,1 0 88,-24 6-24,24-6 16,-3 0-16,3 0-16,-2 0 32,-1 0-32,3 0 32,-24 6-16,24-6 8,-1 1-56,1-1 48,0-10-16,-3 16 32,1-6-16,-22 6 0,22-16 40,0 12-40,-1-2-40,1 0 80,0-9-64,-3 11 48,-19 4-24,20-6 0,0 0-40,0-10 24,-1 12 16,-1-2-16,0 0 40,-18 6-24,16-6-8,-1 0-8,-9 0 32,14 1-16,-16-1 16,2 2 32,-6 4-48,16-4 0,-12 4-24,2-4 0,-1 0 8,11 4 0,-16-4 40,0 4-24,6-4 8,0 0-8,0 0 24,0 0-32,0 0 16,0 0 40,-6 4-48,6-4-8,0 0 8,0-2 0,9 0-16,-11-11 16,2 13 24,-6 4-24,6-16 0,10 12-8,-12-12 16,2 12-32,0-13 0,0 11-8,-6 6 32,6-18 0,-1 12 8,1-12 32,-2 14 80,0-14-72,-4 15 112,0 3-160,4-16 120,-4 12-48,0-12 40,0 10-104,0-12 16,0 12 0,0 6-24,0-17 40,0 11-64,0-12 24,0 12 0,0-12-40,0 12 80,0 6-40,0-17 24,0 11-24,-2-12 48,0 12-40,-2-12 32,0 12 8,4 6-48,-2-17 32,-2 11-8,0-12-8,1 12-8,-1-12 9,0 12 7,4 6-24,-4-17 24,0 11-24,-2-10 8,0 12 40,0-12 16,-2 12 24,8 4-88,-16-6 56,10-9-16,-1 11-32,-9-2 8,10 0 8,6 6-24,-8-16 32,-8 12 8,10-2-16,-2 0-8,-7 0 16,9 0-8,6 6-24,-8-6 48,-8 0-16,10 1-48,-2-1-8,-12 0-16,13 0 40,7 6 0,-22-6 0,4 0 0,-4 0-8,-1 0-16,-3 0 8,-2 0 56,28 6-40,-27-6 32,-7 0 24,1-9-48,-3 15-32,-3-6 40,1 0-8,38 6-8,-37-6 16,-1 0-8,3 2-16,-5 0-56,3 0 104,-1 0 8,38 4-48,-35-4 48,-1 0 0,5 0-72,-1 4-16,1-4 64,1 0-8,30 4-16,-28 0 24,1-3 40,1-1-88,2 0 24,1 0 24,3 0-16,20 4-8,-20-4 16,3 0 48,-3 0-64,0 0-32,0 0 64,1 0-32,19 4 0,-18-4 48,-2-2-24,0 2-48,1 0-16,-1 0-8,0 0 48,20 4 0,-22-6 0,1 3 0,-3-1-24,0 0-16,-1 0 56,-3 0-32,28 4 16,-27 0-8,-1-4 32,0 4-64,1 0 0,-3 0 56,0 0-32,30 0 16,-27 0 32,-1 2-24,1 0-48,-1 2 32,2 0 8,1 0 8,25-4-8,-26 4 0,2 1 32,1-1-72,1 0 16,0 2 56,3-2-40,19-4 8,-16 4 8,0 0 32,8-2-88,-12 2-40,14-2 80,-11 0-80,17-2 88,-6 2-48,-10 0 32,10 0-80,-10 0 48,10 0-16,-11 0 16,17-2 48,-6 4-24,-12 0-16,12 0-32,-12 2 0,12-1 24,-13 3-9,19-8 57,-16 8-48,0 0 8,0 0-32,-2 10 0,1-12 64,-1 11-32,18-17 40,-18 6-8,0 12-32,3-12-8,-1 12 0,10-12 24,-10 2-8,16-8 32,-6 8-40,0-1-56,0 1-112,4 0-80,0-2-80,0 0-72,2-6 440,-1 6-464,1 0 40,0 0-56,0 0 24,0 0 64,0 0 32,0-6 360,3 6-233,-3-1 113,4 11 72,-4-10 56,4 14 24,-4-4 24,0-16-56,4 17 40,-4 1-56,4 0-24,-4 0-8,4-1 16,0 1 24,-4-18 8,4 18-32,2 0 8,0-1-56,0 1 8,12 0 16,-12 0-32,-6-18 88,17 17-40,-1 1 24,2-2-56,4 0 48,1-8-16,5 11-16,-28-19 56,27 6 0,3 0 0,2 0-16,3-4-24,3-2 24,1 0 16,-39 0 0,43-4 16,1-12-80,3 11-24,3-17-8,-3 4 32,-2-2 120,-45 20-56,44-19 64,-1-5-24,1 2-32,-3 1-80,-2-1 24,-1 2 24,-38 20 24,35-20 0,-5 1-16,-4 1 8,-5 0-16,-1 2 8,-14 1 72,-6 15-56,22-6 80,-18-14 40,0 16 96,0-2 72,-4-10 48,0 12 9,0 4-345,0-6 288,0-9-136,0 11-88,-2-12-56,0 10-40,-4-12 16,6 18 16,-6-6-56,-10-13 0,10 13-16,-10-16 8,0 2 40,1-2-8,15 22 32,-20-23 0,-2-1-32,1 0-8,1 1 8,-4-3 0,2 0 64,22 26-32,-21-23 40,-1-1 24,2 2 56,1 3 40,-1 1 120,0 2 24,20 16-304,-20-6 352,3-14-56,1 17-72,0-3 0,8 0-80,-10 0-16,18 6-128,-7-4 96,-13 4-64,12-4-64,-18 4-16,3 0-24,-7 0 32,30 0 40,-34 6 0,-5 12-16,1-3-48,-1 3 16,-4 4 16,1 1 8,42-23 24,-39 26 8,-1 0-8,3-3-40,-1-1 40,3-2 16,-1 0-24,36-20 8,-33 19 0,1-1-48,3 0-16,-1 0 56,4-3-8,5-7 40,21-8-24,-20 20 0,12-14-24,-10 2-32,14 0-8,-2 0-48,2-2-56,4-6 168,-2 5-248,0-1-128,2 0-144,0 0-64,0 0-81,0 0-47,0-4 712,4 4-648,0 2 136,0 0 232,0 0 232,-4 12 120,4-3 56,-4-15-128,4 22 88,0 0-56,-4 2-48,4-1-16,-4 1-16,4 0 32,-4-24 16,4 21-32,0 1-16,2 2-24,12-3 0,-13 1-8,13 0 16,-18-22 64,6 19-48,12-1-72,-12-2 24,16-10 8,-7 12 56,5-12 32,-20-6 0,20 6 8,3-1 0,-1-3-16,2 0-8,5-2-8,1-4 40,-30 4-16,32-15-16,3 9 40,-1-20-24,3 8 40,-1-3 8,3-1 16,-39 22-64,38-24 72,-1 1-72,-1-1 32,-3 2-8,-1 2 8,-3 1 24,-29 19-56,28-20 56,0 2-32,-9 0 16,-1 1 24,-2 1 32,-10 0 40,-6 16-136,18-16 176,-15 10 16,1-15 64,0 15 96,0-14 16,-4 16-40,0 4-328,0-16 216,0 12-136,0-11-64,-2 11-16,-4-14 0,0 12 8,6 6-8,-15-18 16,9 12 8,-14-13 88,2 13 88,-3-16 48,-3 16-7,24 6-241,-28-22 184,1 16-112,1-13-32,2 15 40,3-2 64,-1 0 128,22 6-272,-20-4 272,2 0 0,1 4-136,-1 0-72,0 0-40,-4 0-64,22 0 40,-21 2-16,-3 4-16,0 0 8,-5 12 24,-5-10 16,-3 15 0,37-23-16,-40 18-16,3 2-56,-1-1 8,3-1 8,1 4-8,-1 0 8,35-22 56,-34 21-80,1 5-56,-1 0 16,3-1 32,-1 1-32,0-2 48,32-24 72,-29 23-88,-1-1-48,3 0 40,3-3 8,2 1-8,3-2 64,19-18 32,-8 8-32,-10 10-72,14-15-33,-2 3-103,4-2-144,0 0-152,2-4 536,-2 4-776,2-2-184,0 0-16,0 0 232,6 0 335,0 2 321,-6-4 88,18 4 128,-14 2 8,13 0-32,-11 0-32,16 0 1,-6 2 23,-16-8-96,18 7 80,3 1-32,7 0-8,3 0 0,5 0 24,-1 0-8,-35-8-56,38 6 80,-1 0-64,1-4-32,-3 0 24,5-2 0,-3 0 24,-37 0-32,36-6 48,-1-10-16,1 12-32,-1-16 16,-1 14 24,0-19-8,-34 25-32,31-18 112,1-4-56,-1 1 16,-1-1 32,-1 0-32,-29 22-72,30-22 64,-2 1 16,-1-3-32,3 0-24,-2-3 40,-1-3-8,-27 30-56,26-27 96,-3-1-24,-3 2-8,0 3 8,0-1 24,-5 4 8,-15 20-104,6-20 160,16 3 40,-18-1-8,12 2 88,-16 12 64,4-12 104,-4 16-448,4 0 536,-4-5 9,0 1-9,0 0 0,0 4-24,0 0-16,0 0-496,0 0 416,0 0-152,-2 0-120,-4 0-96,0 0-16,0 0-32,6 0 0,-6-4-32,0 4 8,-2 0-88,0-4 0,0 4 48,-7-4-96,15 4 160,-6 0-256,-12 0-152,10 0-64,-16 0 56,5 0 200,-5 0 200,24 0 16,-28 4 104,-7 4 112,-1 11 0,-3-1 24,-1 2-40,5-2-72,35-18-128,-34 19 120,3-1-40,3 4-16,1-2-8,3-1-40,2 3 0,22-22-16,-22 26-8,3-3 0,-1 1-48,2 0-56,0-3 8,11 1-88,7-22 192,-18 22-200,12-1-16,0 1-56,-2 0 24,0 2 0,0 1 48,8-25 200,-8 28-208,1 1 71,-1 1 9,0-2-32,0-3 72,2 1-96,6-26 184,-6 26-184,2-3 0,0 1-56,2-2 24,2-1 48,0 1 16,0-22 152,0 22-136,0-1 32,6-1-8,10 0 24,-10 0 0,12-1 16,-18-19 72,17 20-40,1-2-8,4 0 0,1-3-16,5 1 40,0 0-8,-28-16 32,31 6-16,1 12 32,3-12-32,5 1 16,3-1 24,1-2 16,-44-4-40,45 2 40,2-2 40,5-4-24,-1-2-8,2-15 0,-1 3 24,-52 18-72,51-20 80,4-3-16,0-1-32,1-4-32,-3 1-8,-2-7 8,-51 34 0,49-31 40,1-5-24,-1 1-24,2-3 0,-3 1-8,-1-1-32,-47 38 48,44-35-32,-5 1 64,-2 0-64,-3 5 64,-4-1 16,-5 3 8,-25 27-56,22-26 120,-4 2 32,-3 3 24,-11 1 48,2 2 88,0 12 88,-6 6-400,4-18 472,-4 14 1,0-1-65,0-1-88,0-10 40,-2 12-40,2 4-320,-4-6 296,-2 0-64,0-10-120,1 12-64,-3-2 32,-8 1 16,16 5-96,-6-16 88,-10 12-8,10-2-72,-12 0-16,13 0 16,-13 2 16,18 4-24,-6-4 56,-12 0-16,12 0-96,-14 0-40,5 4 8,-1-4-40,16 4 128,-18 0-48,0 0 16,1 0-16,-3 0 40,0 2 8,-3 4 24,23-6-24,-30 16 56,-2-8-24,-1 14-32,1-5 16,1 1-32,-3 0 64,34-18-48,-33 18 32,1 1-32,2 3 0,1 0-8,-1 3 32,3 1-8,27-26-16,-26 24 16,2-3-16,3 1-72,1-2-32,2-2-40,10-1-40,8-17 184,-18 16-200,13 0 24,-3 0-48,2 0 8,0-1-16,0 1-48,6-16 280,-6 18-248,2 0 16,-2 1-32,2 1 63,-2 0 25,2 0 16,4-20 160,-4 21-112,0-1 24,2 0-40,2-1 40,0 1 8,0-2 24,0-18 56,0 18-8,0-3-64,4 1 24,2 0 0,0-8-8,14 12 8,-20-20 48,6 8 8,19 9-24,-5-11 8,4 0 32,0 0-24,3 0 32,-27-6-32,30 2 32,5-2 0,3 0-8,3-4 8,3-12 0,3 10 0,-47 6-32,49-23 32,5 5-32,1-2-16,0-2 8,0-3-16,3-3 0,-58 28 24,55-29 8,2 1-32,-4 2 0,-3-1 8,-3-3 0,-4 4 8,-43 26 8,42-25 8,-3-1-16,-3 2-56,-5 3 32,-5 1-16,-6 2 72,-20 18-24,6-17 96,11 1 56,-17 0 112,4 12 80,-4-12 89,0 12-25,0 4-408,0-6 368,0 0-120,0-9-80,-2 11-32,-4-2-8,1 0 0,5 6-128,-8-16 104,0 12 8,-10-2-24,12 0 24,-14-9 16,12 11-8,8 4-120,-19-6 152,11 2-64,-10 0-16,12 0 16,-12 0-40,12 0 40,6 4-88,-15-4 48,9 4-72,-2 0 0,-8 0-8,12 0 32,-2 0 8,6 0-8,-8 0-32,0 0-72,1 2-40,-9 2-56,10 4 0,-10 8 48,16-16 152,-8 7-152,-16 15 48,3 2 24,-7 3 16,-1 5 48,-3 2 40,32-34-24,-30 31 56,5-1-64,1-3-32,2 1-80,3-2-56,3-1-8,16-25 184,-8 26-280,-8-2-64,12-3-48,-2 1-25,2-2 49,2-1 64,2-19 304,0 20-240,0 0 88,4-2 88,2-3 32,14 1 48,-14-8-16,-6-8 0,24 20-16,-7-14-24,3 0 40,4 2 32,1-2 24,5-1-8,-30-5-48,32 2 64,3-2-80,3 0 8,3 0 16,0-5 8,5-11 0,-46 16-16,43-4-48,-1-16 24,-5 14 8,-1-16 8,-1 5 48,-3 1-32,-32 16-8,31-16-8,-1 0-8,-2 1 32,-1-1 24,-1 0 8,-4 10 48,-22 6-96,17-24 80,-1 18-8,-10-15 32,10 5 24,-12 10 72,0-16 40,-4 22-240,4-6 296,0-11-39,-4 13-17,3-2-64,-3-10-56,0 12-64,0 4-56,-1-16 48,-3 12-48,-2-11 24,-2 11 64,-8-2-32,10-10 96,6 16-152,-16-4 160,10-2-32,-11 0 104,11-10-32,-12 16-16,12-6-16,6 6-168,-18-5 80,12-1-80,-2 0-16,-7 2-16,9 0-16,-2 4 32,8 0 16,-16-4-56,10 4-72,0-4-8,-2 4 8,0 0-16,1 0 56,7 0 88,-8 0-144,-8 2-128,10 4-64,-10 2-8,8 7 64,-11-7 143,19-8 137,-8 22-56,-14-2 32,-2 3 8,-1 7-8,-3 4 24,4-3 0,24-31 0,-21 32-64,1-3-56,4-1-80,8-2-40,0-1-8,2-1 48,6-24 200,-4 22-160,2-3 32,2-1 48,0-2 56,6 0-32,-6-16 56,6 15-8,14-7 0,-14 12-16,18-14 40,-9 0 8,5 2 32,-20-8-56,22 6 32,3 0 32,1-4-48,0-2 8,-1 0 16,5 0 0,-30 0-40,28-6 48,1 0 8,1-10-40,-1 12 0,1-2 16,-2 0-24,-28 6-8,25-16 32,-1 12 8,-2 1-48,-3-3 8,-1 0 16,-2 2-16,-16 4 0,6-4 32,10 4 8,-12-4-64,2 4 0,-1 0 24,-1 0 8,-4 0-8,4 0 0,0 0 16,0 0-56,-4 0-16,4 0 16,-4 0 0,0 0 40,4 0-24,-4 0 8,4 0-8,-4 0 8,4 0 24,0 0 0,-4 0-8,4 0 0,0 0 24,2 0-16,0 0-8,0 0 40,9 0-32,-15 0-8,6 0 16,12 0-8,-12 0-32,12 0 8,-12 0 24,11 0 0,-17 0-8,4 0 16,12 0 8,-12 0-48,12 0-32,-16 0 48,6 0 8,-6 0 0,4 0 24,0 0 80,0 0 0,-4 0 56,0 0 88,0 0-48,0 0-200,0 0 248,0 0-23,0 0-81,0 0 16,-2 0 0,0 0-32,2 0-128,-2 0 128,0 0 24,0 2-64,0-2 40,0 2 24,0 0-8,2-2-144,-2 0 160,0 0 8,0 0-24,0 0-40,0 0 16,-2 0-8,4 0-112,-4 0 88,0 0 16,-2 2-72,0 0-32,0 0 64,-9 0-24,15-2-40,-6 6 24,-12 0-8,10 9-88,-16-9 40,5 12 16,-9-2 40,28-16-24,-34 19 56,-5 5-32,-2 2 8,1 3-48,1-1 16,1-2 32,38-26-32,-33 23 32,3-1 40,2-2-48,5-4-24,1-9 0,6 11 0,16-18 0,-8 4 40,-7 2 8,9-2-48,0 0-8,2 0 16,2 0-8,2-4 0,-2 2 24,0 0-16,2 0-32,0 0 8,0-2-8,0 0 32,0 0-8,0 0 56,0 0 0,0 0 8,0 0-24,-2 0 48,0 0 16,2 0-104,-2 0 112,0 0 8,0 0-56,0 0-24,0 0-8,0 0-16,2 0-16,-2 0 24,0 0-16,0 0-32,-2 0-8,0 0-32,-2 0 0,6 0 64,-6 0-64,-1 0 0,-11 0-32,12 0 64,-12 2-16,2 0 32,16-2 16,-15 2 24,-1-2-8,-2 0-32,0 0 16,-1 0-8,-1 0 32,20 0-24,-20 0 0,0 0-48,1 0-32,-5 0-48,-2 0 24,1-4 48,25 4 56,-24-4-32,0 0 8,1 0-8,-1 0 16,0 0 16,1 4 24,23 0-24,-24-4 48,2 0-48,0 0-16,1 0 8,-1 0 16,0 4 40,22 0-48,-21-4 24,-1 4-56,0-4 8,1 4-24,-1-4 40,0 4 64,22 0-56,-22-3 8,1 3-32,-1-4-32,0 4-56,1-4 16,-1 4-24,22 0 120,-22 0-80,-3 0 0,-1-4 16,-6 4 72,1 0-40,-3 0 40,34 0-8,-33 0 0,1 0-8,1 0 0,1 0 8,2 0-24,1 0 24,27 0 0,-26 0 24,0 0-40,1 0 8,-1 0 32,0 0-24,3-4 8,23 4-8,-24 0 32,0 0-32,1 0-8,1-4 40,0 4-40,1-4 8,21 4 0,-22 0 0,0 0-16,1-4-16,-3 4 8,2 0 0,0 0 16,22 0 8,-23 0 0,-1 0 0,0 0-80,1 0 0,-3 0-16,0 0 16,26 0 80,-25 0-24,-1 0 16,1 2-24,1 0 24,0 0-8,0 0 16,24-2 0,-21 2 32,-3 0-40,2 0 0,1 2-16,-1 0 32,2-2 8,20-2-16,-17 2 16,1 0-16,10-1-40,-12 1 24,12 0 0,-10 0 16,16-2 0,-6 2 8,-1 0-8,-9 0-8,12-2-8,-2 0 64,-2 0-48,8 0 0,-8 0 0,0 2-16,0-2-56,2 0 40,2 0-16,1 0 24,3 0 24,-4 0-8,0 0 0,2 0-40,0 0 8,0 0-72,2 0 0,0 0 112,0 0-152,0 0-88,0 0-32,0 0-96,0 0-49,0 0-63,0 0 2409,0 0-4442,0 0 1857,0 0-72,4 0 40,0 0 48,0 0 135,-4 0 505,5 0-344,1 0 128,10 2 136,-12 0 104,14 0 72,-12 0 24,-6-2-120,23 2 128,-5 0-40,6-2-24,4 0 0,7 0 1,4 0-1,-39 0-64,44 0 64,1-6-32,5-10-16,-1 12-8,0-11 24,1 11-16,-50 4-16,51-16 0,-2 12 0,4-12 8,-3 12 24,-1-13 0,-2 11 24,-47 6-56,48-16 32,-1 12-32,1-12 24,-5 16-8,0-6 8,-3 0-8,-40 6-16,39-4 8,3 0-16,-3 0-16,1 4 40,-1 0 8,-1 0 8,-38 0-32,33 0 16,3 0-16,-3 2 0,3 0 16,-3 0 16,3 0 8,-36-2-40,37 4 8,-3 0-16,1 0-8,3 0 16,-1 0 8,1 0 0,-38-4-8,37 2 8,1 0-32,-3 0 0,3 0 16,-1-2 16,1 0 16,-38 0-24,37 0-8,1 0 8,-3 0-24,-1 0 32,-1 0 24,-1 0-16,-32 0-16,29-4 32,-3 4-48,-2 0 16,-5 0-8,1 0 16,-4 0-8,-16 0 0,6 0 32,14 0-56,-14 2 0,0 2 32,9 0-32,-15-2 48,0-2-24,6 2 40,-2 0-24,0 0 8,0 0 0,0 0-32,0 0 40,-4-2-32,4 4 8,0-2-24,0 0 16,0-1 0,0 3 0,0-2 16,-4-2-16,4 2 24,0 0-24,-1 0 0,-3 0 40,0 0 8,0 0 64,0-2-112,0 2 200,0 0 40,0 0 96,0 0 56,0-2 56,0 0 16,0 0-464,0 0 448,0 0-64,0 0-32,-2 0-72,-1 2-31,-1 0-25,4-2-224,-6 0 184,0 0-40,0 0 0,-2 0-8,-8 0-72,10 0-96,6 0 32,-18 2-88,11 0-80,-17 0 40,4 0 104,-2 0 72,-5 2-8,27-4-40,-38 6 72,-5 10-56,-4-10 0,-1 11 48,5-11-16,-3 2 16,46-8-64,-43 16 64,4-12-32,-1 2-8,3 2 8,-1-2-24,38-6-8,-37 5 48,-1 1-16,1 0-56,-1-4 0,3 0 8,-1 0-8,36-2 24,-35 2 32,-1 0-32,-1 0-32,1 0 32,1 0 0,1 0 32,34-2-32,-33 0 72,-1 2 32,2-2-64,3 0 24,-1 2 24,1-2 16,29 0-104,-30 0 144,4 2-8,3-2-72,-1 0 0,4 0-24,1 0-24,19 0-16,-20 0 56,2 0-40,0 0-32,1 0-16,-3 0 8,0 0 24,20 0 0,-20 0 56,-1 0-56,-1 0-32,-2 2 0,1 0-16,-1 0 40,24-2 8,-26 2 0,-1 0-8,-1 0-40,-4 0-8,-3 0 48,-1 0-8,36-2 16,-37 4-8,-1 0 48,1 0-40,0 0 0,-1-1 48,1-1-24,37-2-24,-36 2 56,1-2-24,-1 0-32,2 0 0,1-4 32,1 1 0,32 3-32,-29-6 40,-1 0 0,3-12-72,-1 14 0,0-2 40,-1-12-32,29 18 24,-28-4-16,-2-11 16,1 11-24,-3-12-24,-1 12 64,-1-12-64,34 16 48,-33-4-56,-1-2 8,1 0-64,-1 0-8,-5 0 32,-1 1 8,40 5 80,-41-4-96,-1 0 8,3 0-32,-1 0 24,1 0 8,-1 0 16,40 4 72,-39-4-80,0 0-8,-1 0 56,3 0 24,-1 0 32,1 0 16,37 4-40,-38-4 64,3 0 0,-1-2 0,3 2-8,-1 1 32,2-3 32,32 6-120,-29-6 152,1 0 0,3 0-16,-1 2-72,0 0 16,1 0 0,25 4-80,-26-4 120,2 0 16,-1 4 48,-1 0-32,0 0 0,-1-4-16,27 4-136,-26 0 80,0 0-64,1 0-96,-3 0-48,1 0 16,-1 0-40,28 0 152,-30 0-104,1 0 16,-5 2-56,1 4 0,-1 0-16,-1 2 40,35-8 120,-36 6-120,2 0-8,-1 0 0,-1 0-16,1-1 80,-1 1 72,36-6-8,-35 8 48,-3-2 8,1 0-56,-1 0-16,3-2 72,-1 0 48,36-4-104,-33 4 160,-1-2 120,1 0-40,1 0 56,3 0 8,1-2-24,28 0-280,-24 0 264,1 0-208,-1 0-160,0-4-56,1-2 40,-3 0 160,26 6-40,-26-6 168,1 0 0,-3 2-104,0 0-64,1 0-64,-3 4-56,30 0 120,-31-4-80,-1 4 8,2-4 8,-1 4 16,-1 0-24,1 0-48,31 0 120,-34 0-136,-1 0-80,-3 0 32,1 0 48,1 0 24,3 0 48,33 0 64,-34 2-24,1 0-40,-1 0 16,1 0 64,-1 0-32,2 2 72,32-4-56,-31 4 72,-1 0-16,3-2-24,1 0 32,0 0-8,3-2 16,25 0-72,-24 0 88,2 0-8,3 0-24,-1 0 24,0-4-48,0 0 32,20 4-64,-19 0 56,1-4-40,2 0-32,0 4 8,1-4-16,-1 4-8,16 0 32,-16-4-16,-2 4-16,1 0-8,-1 0 24,0 0 8,0 0-16,18 0 24,-17 0-32,-1 0-16,0 2-16,-2 0-16,1 2 32,-3 0-32,22-4 80,-22 4-32,0 0 24,3 0-40,-1 0 24,0 0 24,1 2-8,19-6 8,-20 4 56,0 2-48,2-2-16,1 0 56,1-2-16,10 0 56,6-2-88,-18 2 104,12-1 8,-14-1 0,13 0-8,-11 0 32,12 0-72,6 0-64,-8 0 96,0 0-64,0 0-40,0-3 40,0 3-8,-7-4 8,15 4-32,-6 0 56,-2-4-40,-8 4-40,10-4 8,-2 4-8,-8 0 40,16 0-16,-5 0 24,-13 0-24,12 0 8,-10 0-56,10 0 16,-12 0 24,18 0 8,-6 0-24,-11 0 32,11 0-8,-12 0 0,12 0 40,-12 0-32,18 0-8,-6 0 48,-1 0-48,-9 0 0,10 0 24,-2 0-16,-8-4 24,16 4-32,-6 0 0,-2-4-16,-7 4-32,9-4-8,-2 4 16,-8 0 32,16 0 8,-6-4-24,-2 4-48,-8-4-8,10 4 16,-1-4-32,-11 4 8,18 0 88,-6-4-112,-12 4-72,12-4-16,-10 0-24,11 0-48,-3 0-56,8 4 328,-18-4-424,12-2-136,-2 1-137,-10-1-79,12 0-80,-2 0-8,8 6 864,-15-6-856,9 0-145,-10 0-263,10 0-488,-10 0-1,10 0 409,6 6 1344,-8-6-880,-7 0 480,9 0 184,-10 1-1056,16 5 1272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6T06:39:24.675"/>
    </inkml:context>
    <inkml:brush xml:id="br0">
      <inkml:brushProperty name="width" value="0.5" units="cm"/>
      <inkml:brushProperty name="height" value="0.5" units="cm"/>
      <inkml:brushProperty name="color" value="#FFFFFF"/>
    </inkml:brush>
  </inkml:definitions>
  <inkml:trace contextRef="#ctx0" brushRef="#br0">296 6 1136,'0'0'0,"0"1"320,0 0-256,-1-1-24,0 0 0,1 0-40,-2 0 32,0 0-16,-1 0-8,0 0-8,0 0 8,0 0 8,3 0-16,-3 0 24,0 0-16,0 0 8,0 0 0,0 0-16,0 0 16,3 0-16,-3-2 16,0 2-8,1-2 8,-1 2 0,-1 0-16,0-2 16,4 2-16,-4 0 16,0 0-16,0 0 8,0-2 8,0 2-8,0 0 0,4 0-8,-4 0 16,0 0-24,0 0 8,0 0 0,0 0-8,0 0 16,4 0-8,-4 0 0,0 0-8,-4 0 8,5 0-8,-5 0 8,5 0 0,3 0 0,-9 1 8,6 0 0,-6 0-8,6 0 8,-6 1-16,9-2 8,-3 2 8,-5 0 8,5 1-24,-5 0 0,6 0 16,-2 0-16,-4 0 16,8-3-8,-3 2 8,-1 0-16,-4 0 0,6 0 16,-1 0-16,3-2 8,-4 1 8,1 0-8,0 0-16,0 0 8,0 0 0,1 0 8,2-1 0,-1 1 8,0 0-8,0 0-8,0-1 8,0 0 0,0 0 0,1 0 0,0 0 8,0 0-16,2 0 16,-2 0-8,2 0 8,0 0-16,-2 0 0,2 0 0,-2 0 0,0 0 8,2 0 0,0 0 0,0 1-8,0 0-8,0 0 16,1 0 0,-3-1 0,3 1 0,0 0 8,0 0-24,0 0 8,0 0 8,5 1 0,-8-2 0,2 2 0,6 0 0,-6 0-8,5 0-8,-5 0 16,6-1 0,-8-1 0,3 2 0,6 0 8,-6 0-16,6 0 0,-6 0 8,6 0 0,-9-2 0,3 2 8,6-1-8,-6 0 0,5 0 0,-5 0 0,6 0 8,-9-1-8,3 0 8,6 0 8,-6 0-8,5 0-8,-6 0 24,6 0-16,-8 0-8,2-2 24,1 2 16,5-2-8,-6 2 24,0-2 24,1 2 8,-3 0-88,2-2 112,0 2 32,0-2 0,-1 2 8,-1-2 16,2 2-48,-2 0-120,0 0 128,0 0-16,0 0-8,0 0-24,0 0-24,0 0-40,0 0-512,-1 0 936,0 0-552,-2 0-48,-1 0-32,-4 0 48,4 0 32,4 0 112,-10 0-56,6 1 16,-6 0 16,6 0-16,-7 0 16,3 0 24,8-1 0,-8 1 0,1 0 32,-1 1-16,0-1-8,0 0 16,0 0 0,8-1-24,-8 1 24,4 0 8,-6 0-16,6 0-8,-5 0 0,5 0 8,4-1-16,-10 1 16,6 0 0,-6 0-8,6 0-8,-5-1 24,6 0 8,3 0-32,-9 0 40,6 0 8,-1 0-24,0 0-16,0 0 8,1 0-8,3 0-8,-2 0 16,0 0 0,0 0-16,1 0-16,0 0-8,0 0 0,1 0 24,-1 0-24,0 0-24,0 0-24,1 0-24,0 0-8,0 0 0,0 0 104,0 0-80,0 0 8,0 0 0,0 0 8,0 0 8,2 0 16,-2 0 40,0 0-24,2 0 8,-2 0-16,2 0 8,-2 0 8,0 0 0,0 0 16,2 0 8,0 0-16,-2 0 0,1 1 8,-1 0 0,0-1 0,2 1 16,-2 0-16,2 0 0,-2 0-8,2 0 8,0 0 0,-2-1 0,3 1 8,0 0-8,0 0-8,0 0 0,0 0 8,0 0 8,-3-1-8,3 1 0,5 1 8,-6-1-24,1 1 8,0-1 16,5 1-8,-8-2 0,2 1 16,1 0-16,6 0-16,-6 0 16,5 0-8,-5 0 8,-3-1 0,9 1 8,-7 0-8,7 0-8,-7 0 16,6 0-16,-5 0 8,-3-1 0,8 1 0,-6-1 0,6 0-8,-6 0 8,6 0 0,-6 0 16,-2 0-16,2 0 0,6 0 0,-6 0-8,1 0 0,0 0 8,0 0 8,-3 0-8,3 0 8,-1 0 0,0 0-8,0 0 8,0 0 0,0 0-16,-2 0 8,2 0 8,0 0-24,0 0 8,-2 0 8,2 0 0,-2 0-8,2 0 0,-2 0 0,0 0 8,0 0 8,0 0-16,0 0 16,0 0-16,0 0 24,0 0-24,0 0 24,0 0-40,0 1 56,0-1-48,0 1 16,0-1 8,0 0-8,0 0-8,0 0 0,0 1 8,-1-1 0,1 0 0,-1 0 8,0 1-16,1-1 0,-1 1-8,0 0 16,-1 0 8,2-1-8,-2 0 8,0 1 0,0 0-16,-1 0 8,0 0 0,0 1 8,3-2-8,-3 2 16,-1 0-16,-4 1-8,5 0 8,0 0 0,-5 0 16,8-3-16,-3 3 8,-5 0-8,5 0-8,-6 0 8,6 0 8,-6 0 8,9-3-16,-3 3 8,-6 0 0,6 0-16,-6 0 8,6 0 0,-5 0 8,8-3-8,-3 3 8,-6 0-8,6 1-8,-6-1 8,6-1 8,-1 1 8,4-3-16,-8 3 0,5 0-8,-1 0 0,-4 0-8,5 0 24,-1 0-8,4-3 0,-4 3 8,1 0-8,-1-1-8,0 0 16,1 0 0,0 0-8,3-2 0,-3 1 8,0 0-8,1 0-8,0 0 16,0 0 0,1 0 0,1-1-8,-1 1 0,0 0-8,0 0 0,0-1 0,0 0 16,1 0-16,0 0 8,0 0-8,0 0 0,0 0-8,0 0 8,0 0 0,0 0 56,2 0-112,0 0 56,1 0 0,0 0 32,0 0-8,-3 0-16,3 0 0,5 0 0,-6 0-24,5 0 16,-5 0 24,6 0-16,-8 0 0,2-2 0,6 2-8,-5-2-8,6 2 16,-7 0-16,6-2 24,-8 2-8,2 0 8,6-2-8,-5 2 8,5-2-8,-6 2 0,6-2 8,-8 2-8,1 0-8,7-2 0,-6 2 0,6-2 0,-6 2 0,6-2 16,-8 2-8,2 0-8,6-2 0,-6 2 0,1-2 0,5 2 8,-6-2 8,-2 2-8,3 0 8,0-2-16,5 2 0,-6 0 8,1 0 0,-1 0 0,-2 0 0,8-2 8,-6 2-16,0 0-8,1 0 16,0 0-16,0-2 24,-3 2-8,3 0 16,0 0-32,0 0 24,0 0-8,0 0-16,0 0 24,-3 0-8,2 0 8,1 0-32,-1-2 24,0 2-8,0 0 0,0 0 16,-2 0-8,2 0 8,0 0-16,1 0 0,-1 0 0,1 0 0,0 0 8,-3 0 0,3 0 8,-1 0-16,1 0 16,0 0 0,0-2 0,0 2 8,-3 0-16,3 0 8,0 0-24,0-2 16,5 2 0,-6-2 0,1 2 0,-3 0 0,3-2 0,5 2-8,-6-2 0,1 2 16,6-2-8,-7 2 8,-2 0-8,3-1 8,0 1-16,4-2 0,-5 2 0,1-2 8,-3 2 0,3 0 0,5-2 0,-8 2-8,3-2 0,0 2 16,-1-2-8,-2 2 0,2 0 8,0 0 0,0 0-16,0 0 8,0 0-16,-2 0 16,0 0-16,0 0-16,0 0 0,0 0-16,0 0-16,0 0 256,0 0-472,0 0-1064,0 0 1344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8T21:26:36.374"/>
    </inkml:context>
    <inkml:brush xml:id="br0">
      <inkml:brushProperty name="width" value="0.5" units="cm"/>
      <inkml:brushProperty name="height" value="0.5" units="cm"/>
      <inkml:brushProperty name="color" value="#FFFFFF"/>
    </inkml:brush>
  </inkml:definitions>
  <inkml:trace contextRef="#ctx0" brushRef="#br0">1474 249 2312,'0'0'0,"0"0"680,-4 0-312,-2 0-448,-9 0-168,15 0 248,-6 0-240,-12 0 56,12 0 96,-12 0 56,10 2 32,-11 0 16,19-2-16,-8 6 16,-12 0-24,2 10-8,-2-10 16,-7 16-8,-7 1 24,34-23-16,-39 26 16,-3 6 16,3-1 8,-2 5 32,3-5 40,3 1 40,35-32-152,-36 31 184,0 1-40,1-2-8,1-1-32,3 1-56,-1-1 16,32-29-64,-29 30 32,-1-1-24,2 1 0,3-2 8,-1-3-32,2-1-8,24-24 24,-21 24-40,1-3-40,4 1 8,8 0-16,-9-4-40,11-3 24,6-15 104,-16 16-112,14-10-24,-2 10 16,2-12 8,0 2 0,0 0 8,2-6 104,0 4-72,0 0 16,0-3 32,4 1 40,2 0 16,0 0 48,-6-2-80,16 0 120,-12 0 32,15 0 48,-13 0 48,18 0 32,-6-6 40,-18 6-320,23-15 312,5-1-40,7-4-40,3-5-71,5-3-41,1-4-24,-44 32-96,45-33 80,3-1-40,-1 3 32,-2-5 8,-1 5 8,-3 1 32,-41 30-120,42-28 128,-3 3 0,-3 3 64,-3 0 64,-3 3 56,-30 19-312,23-18 392,-1 2 32,-4 10 32,-2-14 24,-11 15 24,13-11 32,-18 16-536,4 0 561,0-6 39,0 0-8,0 2-24,-4 0 8,4 0-88,-4 4-488,0-4 344,0-2-112,0 0-152,-2 0-64,-4-9 0,0 11-48,6 4 32,-16-16 16,10 10-40,-1-12-24,-11 12 32,12-12 8,-12 13 8,18 5 0,-6-20-32,-14 14 8,13-14-40,-13 14 0,4-13 56,-4 13-8,20 6 16,-21-20 8,-7 14 24,-2-16-64,-1 16-8,1-13-8,1 15-48,29 4 96,-32-6-56,-1 2-16,-5 0-64,1 0-24,-1 4 8,3 0-24,35 0 176,-36 4-136,1 2 16,-3 2-32,1 7 8,1-9 24,3 12 8,33-18 112,-32 8-128,2 16 16,1-7-40,-1 5-8,3 0 32,1 4 32,26-26 96,-22 27-80,0-1 32,3 3-32,-1-1 0,0-2 8,3-3 8,17-23 64,-16 24-64,10 0-16,-2-3-24,0-1-32,2-2 16,2 0 0,4-18 120,-2 15-121,0 1 9,2-8-64,0 10-24,4-12 8,2 12 24,-6-18 168,18 5-128,-12 13 64,14-14-24,-15 2 0,21 2 16,-8-2-16,-18-6 88,22 4-24,-1-2 8,7 0 0,3 0 32,7-2-8,-1 0 24,-37 0-32,42-4 72,-1-12-16,3 12 8,-5-12-16,1 10-16,-3-13 16,-37 19-48,40-6 56,-3-16-8,1 4-24,-1 0 0,-1 1 8,-3-5 16,-33 22-48,34-22 80,-1 1 8,1-1-48,-3-2 0,1 1 8,-3 1-8,-29 22-40,26-24 64,-6 1 8,0-1-24,-3 0 0,-1 2 8,-10 1 48,-6 21-104,18-18 169,-14 0 71,0 2 8,0 11 32,0-15 32,-4 14 32,0 6-344,0-6 344,0-10-16,0 12-56,-2-2-112,-2 0-16,-2 0-24,6 6-120,-8-5 64,-8-1 16,8 2-88,-12 0-32,3-2-8,-1 2-40,18 4 88,-20-4-88,-4 0-40,-3 4-64,-9 0-32,-1 0-32,-1 2 0,38-2 256,-41 2-248,0 4 16,-3 10 24,1-8 8,1 11 96,1-1 56,41-18 48,-40 20-40,1 1 32,-3 3-64,3 2 8,0-1 40,1 1 8,38-26 16,-33 26-16,-1-1-16,2-1-24,3 0-8,3-3 24,4-1 8,22-20 32,-19 20-40,1-4-16,2-1-41,8-7 1,-9 10 24,11-12 24,6-6 48,-6 8-64,0-2-24,2 0-40,0-2-64,2-2-40,2 0-40,0-2 272,0 2-256,0 0 24,4-2 64,0 0 112,2 0 96,0 0 88,-6 0-128,17 0 192,-13 0 8,16-4 0,-14-2 16,20 0 0,-7-12-8,-19 18-208,28-6 176,6-23-80,7 3-48,4-6-16,7-1-24,1-5-8,-53 38 0,55-39-8,-2-3-48,1 5-24,-1 1 32,-2 3 8,1 3 40,-52 30 0,47-29 0,-4 1-8,1 2-32,-3 1 16,-3 1 16,-3 0 16,-35 24-8,30-21 56,-7 3-24,-1 0 0,-4 12 40,-12-12 48,12 15 56,-18 3-176,4-6 313,-1 0 111,1 2 80,-4 4 80,0 0-16,0 0-56,0 0-512,0 0 416,0 0-128,0 0-144,-2-4-72,-3 4-64,-3 0-56,8 0 48,-18-4-80,10 4-88,-14 0-56,7 0 8,-5 0 24,-2 2 48,22-2 144,-26 6-96,1 0 40,-9 9-16,-7 1 8,-9 4 32,-1 4-16,51-24 48,-53 27-24,2 3 0,5-1-16,7 3 24,1-2 8,3 1 16,35-31-8,-36 30 0,3-1-48,1 1-24,3-2 8,1 1-8,0-1 8,28-28 64,-25 27-56,1 1-40,2-2-8,3-3 8,11-1-40,-10-2 24,18-20 112,-4 18-144,-2-3-40,2-9-48,2 10-24,2-10-8,0 10 16,0-16 248,4 4-209,0 2 33,12 2 40,-12-1 56,13 1 8,-11-2 24,-6-6 48,22 6-64,-6-2 16,4-2 24,1 0 24,5-2 32,2 0 24,-28 0-56,35 0 56,7-6-24,9-10-16,4 1 8,4-1 8,-1-4 40,-58 20-72,59-20 72,0-5-40,0-1-24,0-2-16,0 1 8,-3-1 24,-56 28-24,53-27 8,0-5-24,-1 2 0,-1 3 16,-6-1 16,-1 0 24,-44 28-40,39-23 48,-1-3-16,-5 1 8,-7 3 56,-1 0 24,-3 2 57,-22 20-177,20-17 168,-14-1 40,15 2 16,-17 10 88,2-10 104,-2 12 48,-4 4-464,0-5 472,0-1-56,0 0-72,0 0-88,-2-10-72,-2 16-64,4 0-120,-6-6 80,1 0-48,-3 0-8,-10 2 0,12 0-48,-16 0-32,22 4 56,-16-4-120,-3 0-88,-3 4-64,-2 0-16,-1 0-32,-5 0 32,30 0 288,-37 2-280,-11 4 16,-7 2 48,-6 14 72,0-4 48,-2 3 24,63-21 72,-62 26-72,-3 4-24,2 1-48,-2 5 24,2-1 48,0 3 0,63-38 72,-63 39-16,0 7-40,3-1 16,-1 2 48,6-1-8,4-1 16,51-45-16,-50 42 40,5-3-48,9-2 16,3-1-16,7 0-32,3-3 40,23-33 0,-20 34-48,12-5-32,0 1-16,2-7-24,4-3-8,2 2 40,0-22 88,0 18-121,6-1-15,14 1 16,-4 0 8,3-10 8,1 12 24,-20-20 80,22 5-64,-1 3-16,5-2 40,6 0 24,5-2-8,5-2 64,-42-2-40,43 0 24,4 0 0,5-6 24,-1-10-24,2 10 8,4-15 24,-57 21-56,56-18 48,3 0 8,0-1 40,4-3-8,0 0 8,4-4 0,-67 26-96,67-25 56,3-3-24,-1-1 0,4-3 0,-2-1-7,-2 1-1,-69 32-24,69-32 16,4 1-48,-2-3 7,2-1 1,0 1 16,-6 3 65,-67 31-57,67-32 96,-4 1 24,-6 1 32,-5 2 64,-3 5 24,-49 23-240,43-20 304,-3 4 40,-7 10 0,-7-12 24,-6 18 8,-14-6-48,-6 6-328,17-3 352,-17 3 32,4 0 32,-4 0 112,0 0 89,0 0-41,0 0-576,0 0 528,0 0-128,-2 0-208,0 0-80,0-4-112,-4 4-160,6 0 160,-7-4-232,-13 4-120,2-4-88,-4 0 16,-1 0 40,-3 0 56,26 4 328,-30-4-241,-7 0 25,-10 4-8,-7-4 0,-3 4 80,0 0 32,57 0 112,-59 2-56,0 0 16,-3 4-40,1 10 8,-2-12 32,2 11 8,61-15 32,-63 8-8,2 14 32,-1-2-40,3-2 40,2 5 40,2 1-32,55-24-32,-53 26 64,3-1-16,3 1-88,3-3 40,1 5-24,0 2 16,43-30 8,-42 29 24,1 3-56,3-1-32,1 1 8,-1 0 0,7 3 24,31-35 32,-34 34-32,5-3 24,-1 1-40,4-1 16,-1-1 40,1-2-48,26-28 40,-22 29-8,-1 1-40,3-3-48,2-3 8,2-2-24,10-3 32,6-19 80,-15 18-72,13-10 0,-4 14-24,4-14-72,0 11-32,2-13 8,0-6 192,0 18-192,0-12 48,4 10 40,2-10-16,10 2 88,-13 0 0,-3-8 32,16 7-8,-10 1 16,16-2-56,-6 0 32,3 0 16,5 0 32,-24-6-32,28 4 88,3 0 40,5-2-16,3-2 24,3 0-16,3-4 48,-45 4-168,47-6 176,5-10-8,3 10-16,6-17-40,2 3 40,8-8-8,-71 28-144,73-29 96,6-7-24,2-3-120,-2-5-32,4-1 8,0-4 0,-83 49 72,85-50-80,3 1-16,-3 2-16,2-3-32,-4 5 0,-2-2 0,-81 47 144,83-46-128,-6 3 16,-4 1 8,-2-1 32,-4 3 32,-4 3 56,-63 37-16,55-40 40,-2 7 16,-11 1 0,-5 5 8,-7 5 88,-6 2 56,-24 20-208,17-6 296,-13-13 112,2 19 96,-6-6 104,0 2 56,0 0-103,0 4-561,-6-4 408,-2 0-200,-9-2-200,11 0-72,-12 0-8,12 0-72,6 6 144,-22-6-136,3 2-40,-7 0-56,-6 1 24,-13-1 23,-16 0 57,61 4 128,-67 0-88,2 0 16,0 0-8,3 0 40,5 0 16,4 2 64,53-2-40,-47 2 56,3 0-48,5 0-8,1-1-24,3 1 16,-1 2 32,36-4-24,-33 2-16,-1 2 0,-1-2-56,-1 2-8,1 0 8,-1 2 16,36-6 56,-36 6-40,-1 2-16,-2 8-48,-1-10 32,-1 13 24,-7-1 24,48-18 24,-47 18 0,-4 6-56,-1-3-16,-5 3 24,2 2 16,0 3 32,55-29 0,-54 32 8,3 1-24,2 1-16,-3-3 32,3 1-16,2-2-8,47-30 24,-44 29 0,3 1-40,3-1 16,5-1 0,-1 2 16,7-1 8,27-29 0,-28 28-8,2-1-24,3 1-16,3-2 16,0-1 0,5-1 8,15-24 24,-16 24 0,10-3-32,-2 1-16,0 0 8,0-2-8,2-3-8,6-17 56,-6 8-40,2 12-32,2-14-16,0 12 16,2-13 24,0 13 0,0-18 48,4 6-8,0 10-24,0-10-24,0 10-24,0-10-24,2 9 24,-6-15 80,6 4-104,0 2 0,0 2 16,12 0 8,-13 0 8,15 0 16,-20-8 56,6 6-40,16-2 24,-16 0 8,19-2 24,-5 0 48,0 0-16,-20-2-48,26 2 88,3-2 0,5 0-32,3-4 56,5-12-8,1 12 24,-43 4-128,49-16 200,3 0-24,3-1-16,2-3-48,4 0-48,8-6-24,-69 26-40,69-23 0,6-5 0,0-3-24,-2-3-8,6 0 16,-2 1 0,-77 33 16,85-36-40,-4 1-48,-2 3 24,4-7-32,-6 7 16,0 1 48,-77 31 32,75-30-112,-4 2 32,0 1-16,-4 1 40,-6 1 24,-4 3 40,-57 22-8,55-22 48,-9 0-48,-1 5 24,-11-1 0,-5 12 16,-3-16 24,-26 22-64,20-6 72,-3-13-16,-11 15 16,12-12 48,-14 12 40,0 0 96,-4 4-256,4-4 264,-4 0 40,4 4-8,-4-4 0,4 0-24,-4 0-40,0 4-232,0-4 225,4 0-121,-4 0-32,0 1-8,0-1-32,0 0 48,0 4-80,0-4 96,0 0-56,0-2 24,0 2 24,0 0 48,0 0 72,0 4-208,0-4 240,-2 0-16,0 0-24,-2 0-48,-2 0-24,0 0-64,6 4-64,-8-4 0,-8 0-80,8 0-64,-13 1-32,3-1-56,-4 0-56,22 4 288,-27 0-328,-7 0-32,-11 0 16,-9 0 71,-3 2 41,-2 4 24,59-6 208,-61 15-160,-6 1 32,0-8 40,0 14 64,0-3 40,1 1-8,66-20-8,-63 24 8,4-4-16,2 1-16,6-3 16,-1-2 16,5 2 40,47-18-48,-47 15 40,-1-7-16,5 14-24,-1-6 32,1 0 8,2 1-8,41-17-32,-40 16 32,-1 0-40,-1 2-24,-1-1 40,1 1-16,-1 0 48,43-18-40,-41 20 24,1 1-48,3 1 32,5-2-16,0-1 16,3-1 32,29-18-40,-30 18 16,5-2-40,1 0 24,4-1-8,2-7 0,11 14-8,7-22 16,-20 8-16,14 12-80,-2-13-16,2 11 32,0-12-16,2 12 32,4-18 64,-4 6-40,2 10-24,0-11-16,2 13 40,0-12-8,0 12 8,0-18 40,0 6 24,4 12-64,0-12 64,0 11 8,0-11-24,0 12 24,-4-18-32,4 6-48,2 12-64,0-12 8,12 11 24,-12-11 56,13 14 48,-19-20-24,16 8 40,6 12-48,1-14 16,5 11 0,2-11 0,-3 2 64,-27-8-72,32 6 72,-1 0-24,7-2 8,1 0 16,5-2 0,-1-2 24,-43 0-96,48 0 104,-1 0-48,2-4 8,-1-2 8,3 0 8,-51 6-80,49-16 104,3 12-24,-1-12-8,4 11 0,-2-17 24,-1 16-16,-1-18 112,-51 24-192,53-17 177,0 1-41,1-2-64,-1 0-72,0-2-32,-53 20 32,59-21-16,1-3 32,1-2-56,0-1 8,-2 1 32,4-1-8,-63 27 8,65-30-24,1 0 0,-5-3-48,0 1 0,-4 3 15,-2 1 9,-55 28 48,54-28-24,-3 3 16,-6 1-16,-3 4-8,-7 14 48,-1-15-32,-34 21 16,25-4 16,-7-12 24,-12 12 0,10 0 17,-16 0 87,4 0 56,-4 4-200,4-4 336,-4 4 72,0-4 8,0 0-48,0 0-160,0 0-72,0 4-136,0-3-8,0-1-96,-2-2-64,-4 0-56,-10 0 56,10 0 64,6 6 104,-18-6-72,11-10 72,-13 12 16,12-2 16,-12 0 32,12-9 16,8 15-80,-19 0 24,11-6 48,-12 0-56,12 0-32,-10 0 72,12 0-32,6 6-24,-19-6 56,13 0-24,-14 0-40,4 2-32,0 0-8,1 0-64,15 4 112,-18-3-216,-2-1 0,-4 4-120,-3 0 8,-7 0 40,-3 0-9,37 0 297,-44 5-240,1 3 64,-6 12 40,-3-4 40,-3 4 80,-2 1-24,57-21 40,-59 24-16,3-2 40,-1 1-40,4-1 24,2 0 48,3-1-48,48-21-8,-43 20 16,1 0 8,3 0-56,4-1 32,1-1 0,6 2 32,28-20-32,-23 18-24,1-3 0,2 1-40,12 0-48,-11-8 40,15 12-8,4-20 80,-6 8-120,2 9 8,0-11 0,2 12 0,2-12 48,0 12 8,0-18 56,0 6-32,0 9 32,4-9-32,2 10 8,0-10-24,0 10 16,-6-16 32,6 6-32,11 2 32,-13 7 0,12-9-8,-10 10 16,12-10-24,-18-6 16,6 8 0,15 8-8,-15-10-32,18-1 16,-8 1 24,-1 0 8,-15-6-8,20 6 40,0-2-8,0 0 8,1 0 0,5-2-24,2-2 48,-28 0-64,31 0 56,5-4 16,3 0-8,3-12-16,1 10 8,2-13 0,-45 19-56,50-16 48,1-4 8,4 0-72,2-3 16,3-1 16,-5-4 0,-55 28-16,53-25 32,2-1-24,-3 3-40,-3-1 16,-2 0-16,-3 0 40,-44 24-8,41-23 24,-3 1-32,-5 2-8,-1 3 0,-8 11 24,-7-14 32,-17 20-40,6-4 64,12 0 16,-14 0 32,0 4 112,0 0 80,-4 0 137,0 0-441,0 0 504,0 0-40,0 0-80,0 0-120,0 0-80,0 0-104,0 0-1960,0-4 3776,0 4-2008,-4-4-56,-2 4-24,-2-4 16,0 4 72,8 0 104,-16-4-80,10 4 8,-1-4-8,-9 4 8,10-4-16,-2 4 32,8 0 56,-16 0-80,12 0-64,-2 0-48,-2 0-40,1 0 15,-1 0-23,8 0 240,-6 0-208,0 0 16,0 0-8,0 2 88,0 4 8,0 0 96,6-6 8,-6 8 16,-2 8 0,0-8-8,1 14 8,-9-5 24,10 3 0,6-20-40,-18 22 56,10-1-56,-12 1-32,13 0 32,-11 2 0,12-3 32,6-21-32,-18 22 8,12 0 0,-2-1-32,-7 1-8,9 0 32,0-3-16,6-19 16,-8 20-8,0 0 32,2 0-24,0-3-24,2 1-24,2-2-40,2-16 88,0 16-80,0 0-24,0-9 72,4 13 8,0-12 0,2 12 40,-6-20-16,6 6 16,10 11-24,-12-11 8,11 2 8,-11 0 8,12 0 16,-16-8-32,4 6 24,12 0-16,-12 0-8,12 0 0,-11 0 40,13 0-24,-18-6-16,4 5 56,12 1-32,-12-2-24,12-2 16,-12 0 0,11 0 16,-15-2-32,4 2 16,2 0 8,10 0-48,-12 0 16,0 0 40,2-2 16,-6 0-48,6 0 72,-2 0 40,0 0-8,0 0 24,0 0 72,-4 0-8,0 0-192,4 0 208,-4 0 17,4 0-33,-4 0 32,0 0 0,0 0-32,0 0-192,0 0 144,0 0-40,-2 0-56,0 0-8,0 0 16,-2 0-8,4 0-48,-6 0 40,0 0-16,0 0-48,-2 0-16,-8 0-8,8 0 16,8 0 32,-19 0-40,3 0-16,-2-4-24,-4 0 16,-3 0 0,-9 0 16,34 4 48,-37-4-32,-1 0-32,-1 1 0,1 3 24,1 0 24,-1 0 16,38 0 0,-35 0 24,-1 0-24,-1 0 8,-1 0 16,1 0 0,1 0-8,36 0-16,-35 1 0,1 1-16,3-2 0,-3 0 40,3 0 32,-3 0-24,34 0-32,-32 0 88,1 0-80,-1 0-8,1 0 48,1-3-64,0 3 112,30 0-96,-27-4 104,-3 4-48,3-4-8,-1 0-32,-2 0 16,3 0-32,27 4 0,-30-4 40,1 0-72,-1 0-32,2 0 40,-1 0-40,-1 0 96,30 4-32,-29-4 56,-3 4-64,2-4-24,-1 4 40,1-4-32,1 4 16,29 0 8,-30-4-8,0 4-48,1 0-24,1 0 24,-1 0 48,1 0 0,28 0 8,-28 0 0,1 0 0,-3 0 0,3 0 8,-3 0 0,2 0-8,28 0 0,-27 2-8,-1 0-48,-1 0 16,1 0 8,-2 0-16,1 0 32,29-2 16,-32 2-16,1 0-24,-1 0-16,0 2 32,1 0 16,-1 0 16,32-4-8,-31 2 16,-1 2-32,-1 0 8,1 0 72,0 0-24,1-2 0,31-2-40,-32 2 64,1 2-88,1-2 64,1 1 16,1 1-24,4 0 24,24-4-56,-19 2 96,-1 0-80,2 0-8,10 0 40,-12 0-88,15 0 96,5-2-56,-8 2 48,2 0-40,-2 0-16,2 0-8,0 0 0,0 0-8,6-2 24,-4 2 8,0 0-64,0 0 16,0 0-8,0 0-16,0 0 0,4-2 64,-2 0-88,0 0-40,2 0-8,0 0 16,0 0-16,0 0 16,0 0 120,0 2-136,0-2-64,0 2-9,0-2-39,0 0-8,0 0 0,0 0 256,0 0-264,0 2-32,0-2 16,0 2 96,0 0 80,0 0 72,0-2 32,6 2 24,0 0-24,0 0 8,12 2 32,-14 0 16,-4-4-56,20 3 72,-14 3-16,17 0-8,-5 0-32,6 0 48,5 0 0,-29-6-64,36 6 64,3 2 0,7 0-40,-1 0 16,4-2 24,3 0 8,-52-6-72,55 5 80,-2-1-16,6 0-24,1 0-24,3-2 24,-2 0 0,-61-2-40,61 2 56,0 0 0,2 2-32,0-2-48,1 2 48,-5-2-16,-59-2-8,55 2 16,2 0 8,-2 0-32,3 0-16,-3 0 32,0 0 8,-55-2-16,55 2 40,-1-2 8,-1 2-40,0-2 32,2 0-16,-1 0 8,-54 0-32,53 0 32,2 0-16,1 0-24,-1 0 8,0-4 24,-2-2-24,-53 6 0,56-6 0,-3-10-16,2 12 0,-2-12-16,-3 13 40,-1-3 16,-49 6-24,49-6-32,-3-10 24,-5 12-24,3 0-24,-7-2 72,-1 2-40,-36 4 24,33-6-16,-3 0 24,-1 2-32,-1 0-8,-4 4 80,-3-4-24,-21 4-24,20 0 16,-4 0 40,2 0-88,-13 0-16,19 0 56,-18 0-48,-6 0 40,20 0-32,-16 0 32,13 0-40,-13 2-16,12 0 24,-12 0-8,-4-2 40,6 2-40,10 0 32,-12 0-48,0 0 8,2 0 88,-2 0-48,-4-2 8,4 2 16,-4 0 24,4-2-24,-4 0 104,0 0 64,0 0 56,0 0-240,0 0 264,0 2-40,0-2-31,-2 0-113,-4 0-16,0 0-72,6 0 8,-8 0-72,-10 0-32,10 0-33,-14 0 17,3 2 56,-1 0 32,20-2 32,-24 2 16,-5 0 0,-11 0-24,-5 0 8,-6 2 24,-1 2 24,52-6-48,-53 4 72,2 2 17,-3 0-41,3-2-16,4 2 24,-3-3 8,50-3-64,-47 4 72,2 2-8,-3 0-32,-3-2-8,0 0-8,1 0 8,50-4-24,-47 4 56,2 0 8,-3-2-32,3 0-16,0 0 40,-1 0 0,46-2-56,-43 2 104,1-2 24,5 0-32,-1 0-40,3 0 32,-1 0-80,36 0-8,-33 0 48,3 0 16,1-4-48,-3 4 16,1-4 16,-1 0-8,32 4-40,-30-4 40,1 0-32,-3 0-16,1 0 8,-3 0 0,1 0 24,33 4-24,-34-4 8,-2 4 40,1-4-104,-1 0-8,-1 4 8,-3-3-56,40 3 112,-43 0-40,-2 0-16,-1 0-32,1 0 32,2 0 56,3 0 8,40 0-8,-39 2 16,-1 1-16,1 1-32,1-2 40,1 0 32,5 0 0,32-2-40,-31 2 72,5 0-16,0 0-48,5-2 24,1 0 16,2 0-16,18 0-32,-16 0 64,8 0-8,-11 0 32,11 0-40,-8 0 8,10 0 8,6 0-64,-8 0 24,-10 0-8,13 0 0,-13 0-16,10 0 8,-12 0 16,20 0-24,-8 0 48,-11-4-48,3 4-16,0-4-8,-2 4 16,0 0-24,18 0 32,-19 0 0,-3 0-32,-4 0-24,-3-4 40,-3 4-16,3 0 56,29 0-24,-30 0-24,0 0 24,3 0-24,-1 0-8,3 0 48,1 0-8,24 0-8,-24 2 24,2 0 16,1-2-48,1 0 32,2 0 16,1 0-24,17 0-16,-16 0 56,0 0-40,10 0-16,-12 0 48,12 0 0,0 0-16,6 0-32,-7 0 24,-1 0-16,2 0-16,-2 0 8,2 0 8,0 0 24,6 0-32,-6 0-8,0 0 16,0 0-16,0 0-8,2 0 32,-2 0-40,6 0 24,-5 0-8,-1 0-64,0 0-16,0 0 8,0 0-8,0 0-8,6 0 96,-6 0-80,0 0-16,2 2-40,0 0 16,2 0-8,0-2-32,2 0 160,-2 0-160,0 0-80,0 0-16,2 0 7,0 0-15,0 0-8,0 0 272,0 2-240,0-2-24,0 0 24,0 2 72,0 0 40,0-2 72,0 0 56,4 2-24,0 0 16,0 0 0,2 0 16,0 0 16,0 0 0,-6-2-24,6 2 24,0 0-32,10 0-16,-12 2 24,11 0 32,-11 2 8,-4-6-40,18 6 48,-12 0-32,14 0 0,-14-1-16,17 1 24,-7 0 32,-16-6-56,18 6 48,0 0-24,1 0-8,7 0 24,4 2-16,5 8 56,-35-16-80,36 6 80,3 1-40,0 1 32,5-2 8,-1 0 0,5 0 48,-48-6-128,47 4 112,2 0-80,-3-2 8,3 0 0,-2 0-8,3 0 24,-50-2-56,47 2 48,-2-2-32,1 2 0,-1-2 8,-1 0 40,-1 0-56,-43 0-8,43 2 32,-1-2-48,-3 2 0,-1 0 40,-3 0 16,-3 0 16,-32-2-56,31 2 32,1 2-32,0-2-24,-3 2 24,1-1 24,-3 3 16,-27-6-40,28 6-8,0 0 16,-3-2-8,1 0 0,0 0 40,-1 0-15,-25-4-25,26 4-17,2-2-7,-1 0 8,3 0 16,-1 0 16,1 0 8,-30-2-24,30 0 0,-3 0-8,3 0-24,-1 0 24,1 0 8,0 0-8,-30 0 8,27 0 16,1 0-16,-1 0 24,-3 0 49,0 0-49,-1 0-8,-23 0-16,22 0 24,0 0-48,-2 0 48,-3 0-16,1 0-8,-2 0 24,-16 0-24,16 0 0,-1 0-32,-9 0 32,16 0-8,-16 0 16,16 0 16,-22 0-24,15 0 16,1 2-32,0-2 0,2 0 32,0 2-64,-1-2 96,-17 0-48,20 2 16,-2-2-32,2 0 40,1 0-24,1 0 0,0 0 48,-22 0-48,23 0 8,3 0-32,2 0 16,3-4 8,1 0-8,1-2 8,-33 6 0,32-20-16,-1 14-8,1-11-8,0 11 8,-1-10 24,1 12-24,-32 4 24,31-16-8,-1 12-24,-3-12-9,-1 12 41,-2-2-24,-6 3 16,-18 3 8,17-4-8,-11 0-24,12 4 8,-14-4 24,0 4 8,0-4 16,-4 4-24,4 0 40,0 0-40,-4 0 40,4 0-7,-4 0-17,0 0 16,0 0-32,0 0-24,0 0-16,0 0-25,0 0 25,4 0-16,-4 0 56,0 0-48,4 0 0,-4 0-8,3 0 16,-3 0 24,4 0 16,-4 0 0,4 0 0,0 0 24,0 0-64,0 0 24,0 0 8,2 0-32,-6 0 40,6 0 16,0 0 0,0 0-16,0 0 16,0 0 0,0 0-8,-6 0-8,4 0 32,-1 0 0,1 0-48,0 0 64,0 0-8,-4 0 48,0 0-88,4 0 136,-4 0 33,4 0-17,-4 0-16,0 0 40,0 0-32,0 0-144,0 0 168,0 0-40,0 0-72,0 0-48,-2 0 0,-2 0-8,4 0 0,-4 0 16,0 0-32,-2 0-48,1 0-64,-3 0 0,-8 0 8,16 0 120,-8 0-152,-12 0 48,2-4 16,1 4-40,-5-4 88,-6 4-24,28 0 64,-35 0-40,-5 0 8,-5 0-25,0 0 41,-3 0 32,-1 0 9,49 0-25,-51 0 8,1 0 16,-3 2-32,0 0-8,-2 0 64,3 0-32,52-2-16,-53 2-8,2 2 64,-5 0-48,3-2-16,4 0 56,2 0-24,47-2-24,-46 2 32,1-2 40,1 0-64,3 0 24,1 0 32,5 0-32,35 0-32,-36-4 64,3 4-16,1-4-72,3 0 48,3 0-24,0 4 32,26 0-32,-21-4 32,-3 0 8,0 4 0,1-4-48,1 4 16,2-4 8,20 4-16,-18 0 0,1-4 40,-3 4-48,0-4-24,1 4 40,-3 0-32,22 0 24,-22 0 24,0 0-16,-1 0-16,-1 0-24,-2 0 24,1 0 8,25 0 0,-28 0 0,1 0 32,-1 0-32,0 0-32,1 0 40,1 0 0,26 0-8,-28 0 32,1 0 0,-1 0-8,1 0-16,-1 0 40,2 0 24,26 0-72,-23 0 88,-1 0-16,2 0-16,2 0-8,1 0-16,-1 0 24,20 0-56,-20 0 64,1 0-32,1 0-32,-2 0-8,2 0 16,-1 0 24,19 0-32,-18 0 64,-2 0-16,0-4-64,1 4 8,-1-4 0,-2 4 16,22 0-8,-22 0 24,1 0 0,-3 0-40,0 0-16,1 0 24,1-4-8,22 4 16,-24 0 24,1 0 24,-1 0-40,-2 0-32,1-4 24,1 4-24,24 0 24,-24 0 16,1 0-8,1 0-8,0 0-8,1 0 32,-1 0-40,22 0 16,-22 0 24,2 0-24,1 0-24,1 0 40,2 0-32,0 0 32,16 0-16,-7 0 8,-13 0 48,14 0-64,-2 0 16,0 0 16,2 0-40,6 0 16,-6 0 16,4 0-48,0 0-24,2 0-112,0 0-8,0 0-8,0 0 184,0 0-248,0 0-8,4 0-8,-4 0-25,4 0 89,0 0 40,-4 0 160,4 0-104,0 0 24,0 0-16,2 0 64,0 2 0,10 0 24,-16-2 8,4 2 8,13 0 8,-11 0 0,16 0 16,-4 0 24,-1 0 24,-17-2-80,24 4 88,4 2 16,7 0 0,5 0-16,3 2 0,1 0 9,-44-8-97,47 5 64,0 1 0,5 0-64,-1 0 16,2 0 0,0-2 16,-53-4-32,56 2 80,-3 0-48,4 0 0,-4 0-16,3-2-40,1 0 32,-57 0-8,57 0-8,-2 0-16,1 0-16,-5 0-24,0 0 32,2-4-48,-53 4 80,52-4-96,-3 0-57,-4-2-95,-1 0-88,-3 0-152,-1-11-168,-40 17 656,35-4-856,-1-14-192,-1 12-265,-5-14-335,-2 14-336,-26 6 1984,23-17-1737,-23 17 1737,24-16-1232,-6-2 488,-1-2 440,-11-1-856,-6 21 1160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8T21:26:39.806"/>
    </inkml:context>
    <inkml:brush xml:id="br0">
      <inkml:brushProperty name="width" value="0.5" units="cm"/>
      <inkml:brushProperty name="height" value="0.5" units="cm"/>
      <inkml:brushProperty name="color" value="#FFFFFF"/>
    </inkml:brush>
  </inkml:definitions>
  <inkml:trace contextRef="#ctx0" brushRef="#br0">0 46 1344,'0'0'0,"0"0"128,0 0-32,0 0-96,0 0 56,0 0-16,0 0-24,0 0 0,0 0 8,0 0 0,0 0-200,0 0 376,0 0-192,0 0 16,0 0-8,0 0 16,0 0 8,0 0-360,0 0 688,0 0-336,0 0 16,0 0 8,0 0 16,4 0 24,-4 0-96,0 0 112,0 0 16,0 0 0,0 0 32,0 0 8,0 0 0,0 0-1032,0 0 1904,0 0-904,0 0-24,0 0-16,0 0-32,0 0 0,0 0-1576,0 0 3080,0 0-1536,0 0-16,0 0 16,0 0 0,0 0 8,0 0-1760,0 0 3456,0 0-1752,4 0 0,-4 0 8,0 0 0,0 0 8,4 0-32,-4 0 8,4 0 24,-4 0 16,0 0-16,0 0-16,4 0 16,0 0 32,-4 0 8,0 0 0,0 0-40,4 0 24,-4 0 0,4 2 0,-4-2 16,4 2 16,-4-2-56,0 2 40,4 0 0,-4 0 0,4 0 40,-4 0 0,3 0 32,-3-2-112,4 2 88,0 0-15,0 0 15,0 0 24,0 0 40,0 0 40,-4-2-192,6 2 160,0 0 0,0 0 24,10 0-8,-12-1 16,2 1 0,-6-2-192,5 2 224,11 0-40,-12 0 32,2-2 0,0 0-72,10 2 24,-16-2-168,4 0 152,2 0-40,9 2 8,-11-2-8,2 2-48,0 0 24,-6-2-88,16 2 96,-12-2-64,2 2 24,0-2 8,10 2-32,-12 0 56,-4-2-88,5 2 72,11 0-24,-12 0 24,2 0-16,12 0 32,-14 0 32,-4-2-120,18 2 160,-12 0-32,11-2 0,-11 0 17,16 0-41,-16 2 24,-6-2-128,22 0 144,-17 0-80,13 0 24,-12 0-16,12 0-16,-12 0 24,-6 0-80,18 0 64,-13 0-40,13 0 8,-12 0 24,14 0 0,-14 0 0,-6 0-56,21 0 48,-15 2-48,14 0 0,-14-2 32,12 2 0,-18-2-32,6 2 72,13-2-24,-13 2-40,14 0 0,-14 0 8,14 0 24,-14 0 0,-6-2-40,17 2 40,-11 0-32,14-2-8,-14 2 40,14-2-8,-20 0-32,6 2 56,15-2 0,-15 0-56,16 0 24,-16 0 8,16 0 24,-22 0-56,6 0 88,15 0-16,-15 0-24,16 0-16,-16 0-16,15 0 40,-21 0-56,6-4 56,16 4-8,-6-4-16,0 4-48,-10-4 32,15 0 16,-21 4-32,6-4 8,16 0 32,-16 4-40,16-4-24,-17 4 48,17-4-16,-22 4-8,6 0 16,12-4 8,-12 4-24,12-4-16,-13 4 40,13-4-16,-18 4-8,6 0 0,12-4 16,-12 4-24,12-4 0,-13 4 16,13-4 16,-18 4-24,6 0 8,12-4 16,-12 4 0,12-4-64,-13 4 56,13-4-40,-18 4 24,6-3-8,12-1 40,-12 0-40,12 0 8,-12 0 24,13 4 32,-19 0-56,6-4 40,12 4 24,-12-4-32,12 0-48,-12 4 40,11-4-16,-17 4-8,6-4 8,10 4 24,-12-4-24,12 4-16,-12-4 48,11 4-40,-15 0 0,4-4 8,2 4 16,10-4-48,-12 4 16,2-4 16,0 4 0,-6 0-8,16 0 16,-12 0 0,2 0-16,-1 0-8,11 0 48,-12 0-24,-4 0-16,16 0 0,-12 0 48,12 0-72,-10 0 8,11 0 40,-11 0-16,-6 0-8,18-4 48,-12 4 16,12-4-56,-12 4-8,11-4 0,-11 4 0,-6 0 0,18 0 40,-12-3 0,12 3-32,-12-4 0,11 4 24,-11-4-24,-6 4-8,18 0 40,-12 0 0,12 0-48,-12 0 24,9 0-8,-11 0 8,-4 0-16,16 0 40,-12 0-16,12 0-24,-12 0-8,12 0 8,-12 0-8,-4 0 8,15 0 40,-11 0 0,12 0-24,-12 0-24,12 0 8,-12 0-8,-4 0 8,16 0 40,-12 0-8,11 0-24,-9 0 0,12 0-8,-12 0 24,-6 0-24,18 0 40,-12 0 8,11 0-24,-11 0-16,12 0 0,-12 0 16,-6 0-24,18 0 40,-12 0-16,11 0-24,-11 0-16,12 0 8,-12 0 24,-6 0-16,18 0 32,-12 0 32,9 0-64,-11 0 0,12 0 0,-12 0-16,-4 0 16,16 0 24,-12 0-8,12 2-24,-12-2-8,11 2 56,-11 0-64,-4-2 24,16 2 8,-12-1 16,12-1-48,-12 2 40,2 0 0,9 0 16,-15-2-32,4 2 24,2 0 32,12 0-72,-14 0-8,12-2 32,-12 2-8,-4-2 0,16 0 48,-13 2-32,13-2-8,-12 0-8,12 0 24,-12 2 24,-4-2-48,16 0 40,-12 0 8,11 0-40,-9 0-8,12 0-8,-12 0 8,-6 0 0,18 2 16,-14-2-8,14 2-8,-15-2 16,15 2-32,-12 0 40,-6-2-24,16 2 8,-10 0-16,10 0 32,-12-2-24,11 2 40,-11 0 48,-4-2-88,16 2 32,-12 0-8,12 0-32,-12 0-48,12 0 64,-13 0 16,-3-2-24,16 2 32,-12 0-32,12 0-8,-12 0-16,12 0 56,-12 0 0,-4-2-32,17 2 32,-11 0-16,10 0-32,-10 0 16,12 0 40,-12-1 16,-6-1-56,18 0 41,-13 0-9,13 2-56,-12-2-1,12 0 25,-12 0 0,-6 0 0,18 2 25,-13 0-17,11 0-24,-12-2 24,12 0 16,-12 2-16,-4-2-8,16 2 8,-12 0-8,11 0-8,-11-2 8,12 2 24,-12 0 16,-4-2-40,6 2 24,10 0-24,-12 0-16,2 0 8,0 0 16,9 0 16,-15-2-24,4 2 16,12 0 0,-12 0-40,12 0 24,-12 0 24,12 0-24,-16-2 0,4 2 40,11 0-32,-9 0 8,12 0-8,-12 0-8,12-2 24,-18 0-24,6 2 40,11-2-16,-11 0-48,12 2 32,-12-2-16,12 0 40,-18 0-32,6 0 40,15 0-24,-15 0-8,16 0 0,-16 0-8,14 0 24,-20 0-24,5 0 24,13 0-56,-12 0 16,12 0 0,-12 0 16,12 0 8,-18 0-8,6 0 32,11 0-24,-11 2-16,12-2 8,-12 2 0,12 0 32,-18-2-32,6 2 24,11-2-40,-11 2 0,14 0 24,-14-2-16,14 0 40,-20 0-32,6 2 64,15-2-80,-15 0 16,16 0 24,-16 0-32,19 0 48,-25 0-40,18 0 8,0 0 8,2 0-32,-1 0 40,1 0 8,0 0 8,-20 0-40,20 0 16,-1-4-16,3 4 32,-2-4 8,-1 4 48,1-4-32,-20 4-56,20 0 40,0-4-48,-1 4-24,-1-4 48,0 4-16,0 0 48,-18 0-48,15 0 0,1 0-48,0 0 16,0 0 48,0 0 16,-1 0 0,-15 0-32,16 0 16,0 0-32,0 0-16,0 0 64,-1 0-32,-9 2 40,-6-2-40,24 2 24,-18 0-48,16 0 16,-7 0 8,1-2-16,0 0 16,-16 0 0,16 0 24,-1 0-24,1 0 0,2 0 56,0 0-56,0 0 24,-18 0-24,19 0 16,1 0-48,0 0 48,-1 0 0,1 0-32,0 0 32,-20 0-16,20 0 24,-1 0-48,1 0 56,-2 0-32,0 0-8,-1 0 48,-17 0-40,18 0 0,-2 0-32,0 0 48,-1 0-40,1 0 24,-10 0 8,-6 0-8,22 0 48,-16 0-72,15 0 24,-15 0 24,16 2-72,-16 0 72,-6-2-24,22 2 48,-16 0-72,11 0 24,-11-1 0,12 1-16,-12 0 32,-6-2-16,18 2 24,-12 0-48,13 0 0,-13 0 32,12 0-8,-12 0 40,-6-2-40,18 2 16,-12 0-24,13 0-16,-13-2 48,16 0-32,-16 2 24,-6-2-16,20 0 24,-14 0-64,11 0 24,-11 0 8,12 0 8,-18 0 0,6 0 40,12 0-16,-12 0-48,11 0-8,-11 0 48,12 0-8,-12 0 0,-6 0-8,18 0 32,-12 0-64,9 0 24,-9 0 8,12 0 32,-12 0-8,-6 0-24,18 0 0,-12 0 8,11 0-48,-11 0 40,12 0 16,-18 0-16,6 0 24,16 0 0,-16 0-48,15 0 0,-5 0 24,0 0 16,-16 0-16,18 0 32,-1 0 0,1 0-56,0 0 16,0 0 16,0 0-8,-18 0 0,17 0 48,3-4-8,0 4-48,-1-4-8,1 0 40,0 0-24,-20 4 0,20-4 24,-1 0 16,1 1-48,0-1-16,0 0 16,-1 0-16,-19 4 24,20-4 16,0 0 16,-2 0-48,-1 4 0,1-4 56,0 0-40,-18 4 0,18 0 24,-3-4 0,1 0-64,0 0 32,0 0 8,-1 0 0,-15 4 0,16 0 0,0-4 8,0 4-16,0-4 0,1 4-8,1-4 16,-18 4 0,18 0 24,0-4-24,-1 4 8,1-3-16,0 3 32,2-4-24,-20 4 0,19-4 8,1 4-8,0-4-24,0 0 16,-1 4 32,1-4-16,-20 4-8,20-4-24,-1 4 16,1-4-48,-2 4 24,2-4 56,-3 4 0,-17 0-24,18-4 8,0 4 16,0-4-40,-1 4 0,1-4 32,0 4-16,-18 0 0,16-4 16,0 4-16,-1 0-16,1 0 16,0 0 24,0 0-24,-16 0 0,15 0 0,1 0-8,2 0-8,0-4 0,0 4-24,-1 0 64,-17 0-24,18 0 0,0 0 32,0-4-8,-1 4-48,1 0 48,0 0-24,-18 0 0,16 0 24,-1-4 16,3 4-48,-2 0-16,0 0 24,0 0-8,-16 0 8,15 0 0,3 0 8,0 0-32,-2 0 16,1 0-48,-1 0 72,-16 0-16,16 0 16,0 0 8,0 0 0,-1 0-48,1 0 16,0 0-16,-16 0 24,16 0 24,-1 0-8,-9 2-24,18 0 8,-8 0-40,0 0 16,-16-2 24,15 2 32,1 0-24,0 0 16,0 0-32,0 0-24,-1 0 16,-15-2 16,18 2 16,0-2-8,0 2-16,-1-2-16,1 0 24,-2 2 24,-16-2-24,18 2 40,-3-2-16,1 2-40,0-2 0,0 2-32,0-2 64,-16 0-16,15 2 16,1 0 32,0 0-40,-10 0-40,16 0 8,-17 0-8,-5-2 32,22 2 0,-16 0 16,16 0-56,-16 0 8,11 0 16,-11 0 24,-6-2-8,18 2 32,-12 0-8,12-1-24,-12 3-32,11-2 32,-11 2-24,-6-4 24,18 2 8,-12 0 72,12 0-104,-12 0 40,15 0 0,-15 0-24,-6-2 8,22 2 40,-16 0-48,16 0 0,-7 0-24,1 0 16,0 0 72,-16-2-56,16 2 56,0 0-32,1-2-40,1 0-24,0 0 40,0 0 24,-18 0-24,15 0 0,1 0 56,0 0-80,0 0 0,0 0 56,-11 0-32,-5 0 0,22 0-8,-16 0 32,16 0-40,-16 2 8,15 0 40,-15-2 8,-6 0-40,22 0 24,-16 2-8,12-2-56,-12 0 0,13 0 32,-13 0 16,-6 0-8,22 0 32,-16 0-24,16 0-40,-16 0 32,15 0 0,-15 0 16,-6 0-16,20 0 32,-14 0-48,14 0 0,-15 0-8,15 0 24,-14 0 24,-6 0-24,22 0 32,-16 0-8,12 0-48,-13 0 24,13 0-16,-12 0 8,-6 0 8,18 0 24,-12 0-16,12 0-40,-13 0 56,13 0-40,-12 0 16,-6 0 0,18 0 16,-12 2-32,12-2 0,-13 2 24,13 0-8,-12-2 32,-6 0-32,18 0 16,-12 2-32,12-2 8,-12 0-24,13 2 48,-13-2-16,-6 0 0,22 2 16,-16-2 8,15 0-48,-15 0 24,16 0 8,-16 0-16,-6 0 8,22 2 0,-16 0-16,15-2 8,-15 2 8,16-2 8,-16 0 16,-6 0-24,22 0 0,-16 0 16,15 0-40,-15 0 0,16 0 32,-16 0-16,-6 0 8,19 0 32,-13 0-16,12 0-32,-12 0 32,12 0-16,-12 0 8,-6 0-8,18 0 8,-13 0-16,13 0-16,-14 0 0,12 0 40,-12 0 16,-4 0-32,16 2 24,-12-2 0,11 0-40,-11 0-8,2 2 24,0-2 0,-6 0 0,16 2 40,-12 0-56,2-2 16,0 0 16,10 0-40,-13 0 48,-3 0-24,6 0 32,0 2-32,0-2-24,0 0-8,0 0 16,0 0 16,-6 0 0,6 0-16,0 0-8,-2 0 0,2 1 48,-2-1 40,2 0-16,-6 0-48,4 0 16,-1 0-56,1 0 16,0 0 40,0 0-40,2 0 56,-6 0-32,6 0 8,0 0-48,-2 0 16,0 0 32,0 0 16,0 0 0,-4 0-24,4 0-24,0 0 0,0 0 8,0 0 16,0 0 64,0 0-56,-4 0-8,3 0 0,-3 0-16,4 0-24,0 0 64,-4 0-32,0 0 8,4 0-16,-4 0-40,4 0-40,-4 0 0,4 0-128,-4 0-360,0 0 584,0 0-1065,4 0-455,-4 0-488,4 0-321,-4 0-95,4 0 599,-4 0 1825,0 0-1176,4 0 544,-4-3 416,4-1 16,-4-2-944,0 6 1144</inkml:trace>
  <inkml:trace contextRef="#ctx0" brushRef="#br0" timeOffset="617">1841 269 1784,'0'0'0,"4"0"112,-4 0-48,0 0-64,0 0 64,0 0-8,0 0-24,0 0-8,4 0 0,-4 0 0,0 0-24,4 0 48,-4 0-16,4 0-8,-4 0 8,4 2 0,-4 0 40,0-2-72,4 2 96,0 0 24,0 0 8,1 0 8,1 0 16,0 0 8,-6-2-160,16 2 160,-12 0 8,12 0-8,-10 2 0,13 0 16,-13-1 24,-6-3-200,24 4 208,-8 0-16,2-2-23,-1 0-25,7 0 8,4 0-16,-28-2-136,33 2 136,5-2-56,1 0-16,3-6-24,3-13-8,2 3 48,-47 16-80,52-18 40,1-2-40,4-3-32,0-1-80,4 2-72,-1-1-280,-60 23 464,63-22-849,-2-4 25,4 1 96,0-3 208,-2 4-1112,-63 24 1632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8T21:37:13.398"/>
    </inkml:context>
    <inkml:brush xml:id="br0">
      <inkml:brushProperty name="width" value="0.4997" units="cm"/>
      <inkml:brushProperty name="height" value="0.4997" units="cm"/>
      <inkml:brushProperty name="color" value="#FFFFFF"/>
    </inkml:brush>
  </inkml:definitions>
  <inkml:trace contextRef="#ctx0" brushRef="#br0">378 588 7401,'0'0'0,"0"0"720,-1 0-704,0 0-144,1 0 128,-2 0-216,1 0 0,0 0-8,0 0 24,0 1 72,0 1 56,1-2 72,-1 4-40,0 5 48,0-1-24,0 2 8,0 6 0,-1 8 0,2-24 8,-3 28-32,-1 4 0,-5-1-16,5-1-24,-7-1 56,2 0 0,9-29 16,-8 27-48,-2 2 24,-1 0-40,0 0 0,0-1 24,-1-1 8,12-27 32,-13 27-40,1-1 40,0 2-24,-1-2-24,1-1 48,1-3-40,11-22 40,-10 21-16,0-2-16,2-2-24,0 0 0,4-4 24,-5 1-24,9-14 56,-3 11-64,0-2-32,1-5-80,1 5-48,0-7-72,1 0-64,0-2 360,0 2-385,0-1 65,0 0 64,0 0 112,2 0 96,0 0 64,-2-1-16,2 0 72,6 0 24,-6 0-16,8-3 16,-2-6-8,1 1-32,-9 8-56,12-12 80,5-7-24,4-5-32,2-5-16,2-3-8,-1 2 0,-24 30 0,22-32 16,-2 0-24,-1 2 8,1-2-24,0 1 0,2 0 24,-22 31 0,20-30 0,0-3 16,0 1-32,0 0-8,-1 0 24,1 1-8,-20 31 8,20-30 32,-1 1-16,1-1-16,-2 2-16,1-1-8,0 2 0,-19 27 24,18-25 0,0 1 0,-1 1-16,-1 2-8,-1 1 16,-1-1 0,-14 21 8,13-19 16,0 1-32,-2 1-8,-1 1 16,-1 5 8,0-2 32,-9 13-32,3-10 40,8 1 8,-9 6-16,1-5 16,-1 6 16,0 0 16,-2 2-80,0-2 96,2 2-24,-2-2-23,0 2 7,0 0-32,0 0-16,0 0-8,0 0 16,0 0-48,0 0-16,0 1-1,-1 1 9,-1 2 32,2-4 8,-3 10-24,-6 0 0,1 3 0,-6 9-8,-7 13 40,-4 7 24,25-42-32,-29 43 24,0 0-8,0-5 0,1 0-8,1 1 16,3-2 8,24-37-32,-25 36 25,0 2-25,-2-1-8,2 2 24,-2 0 8,1 2 16,26-41-40,-26 39 40,-1 2 0,1 0-8,0 3 16,2-1-8,0-1 0,24-42-40,-24 41 48,-1 1-16,2 1 8,-1-1-32,0 1 16,3 1 40,21-44-64,-18 42 64,-1 0 8,3-2-16,0-1-56,3-2 16,-1 0-32,14-37 16,-11 37 8,1-5-16,6 2-24,-6-6 8,8-3 16,-1 0-16,3-25 24,-1 24-24,0-4-8,1-2-16,0-1 0,3-4-8,5-1-8,-8-12 64,2 10-56,6-2-8,-5-4 0,8 4 40,-4-5 0,3 0 40,-10-3-16,10 2 32,0-2 24,0 0 16,2 0 24,1 0 16,2-7 32,-15 7-144,19-10 128,6-5-8,4-5-40,1-5-16,4-5-8,1-3-56,-35 33 0,33-35 40,2 0-48,-1-3-16,3-2 8,1-2-48,0-2 24,-38 44 40,37-42-48,1-3-16,3 0 16,1-3-24,-2 1 0,3-2 16,-43 49 56,41-48-72,2-2 0,1 3-16,-1-2 24,-1 0-16,0-2 48,-42 51 32,40-48-48,0-3-16,2 4 0,-3-1 16,0 3 23,-2 0 25,-37 45 0,35-43 17,2 1-9,-4 1-16,-1 2 32,-1 2-8,-1 2 24,-30 35-40,28-35 48,2 3-16,-3-1 16,-2 2 16,-2 2 16,-2 2 16,-21 27-96,20-25 96,-3 2-16,0 4-16,-3-1-8,1 2 0,-3 3-24,-12 15-32,9-13 16,1 2-48,-7 3-8,7 5 16,-8-7-16,1 10 64,-3 0-24,3-3 40,-1 3 0,-2-2 32,0 2-32,0 0 8,0 0-40,0 0-8,0 0-64,0 0-48,0 0-64,-1 0-8,-2 3 16,-7 5 48,10-8 120,-9 8-56,-3 2 24,-8 8 32,-14 14 32,-9 7 24,-5 6 16,48-45-72,-51 48 80,3-2 8,3-1 16,2-4 24,1 2 0,-2 0 8,44-43-136,-43 42 104,-1 4 8,0-1 8,-1 1 8,1 2 16,-3-2-32,47-46-112,-45 49 104,-3-2-24,2 3-16,-2-4 40,3 3-16,-2-4 0,47-45-88,-43 45 72,0-3-48,1 1 40,2-2-24,3-2-8,2-2 24,35-37-56,-33 35 56,0-2-8,4-1 24,1-4 0,3 0-24,3-5-8,22-23-40,-18 21 32,0-4-16,3-1-8,2-1 0,2-4 0,3-2-16,8-9 8,-4 8-16,-4-5 16,7 0 0,0-1 24,0-1-16,0-1-16,1 0 8,0 0-40,0 0-80,0 0 40,0 0 16,2 0 32,-2-2 56,0 2-24,2-3 32,6-7-24,-5 1-8,10-5 8,2-9-32,9-14 16,-24 37 8,30-50-56,6-6-64,-1 1 40,-2 5-8,0 1 8,-3 4 40,-30 45 40,30-46 0,0 3-32,0 0 16,-2-1 8,4 0-72,-1-1 56,-31 45 24,32-45-8,-1 2-56,0 0 8,0 0-16,1 1 8,1 1 32,-33 41 32,31-39-40,1-1-16,-2 3-8,-1-1 16,0 2-8,-2 2 24,-27 34 32,28-31-16,-3-1-32,-1 3 16,1-1 16,-5 4 0,-1 1 16,-19 25 0,18-23 16,-2 1-16,0 2 32,-1 2 16,-3 2 16,-1 0 16,-11 16-80,8-14 104,0 4-8,-5 1-16,5 6 24,-8-6 24,0 9-128,3 0 184,-1-2 24,0 0 0,-2 2-16,0 0-8,0 0-40,0 0-144,0 0 160,0 0-56,0 0-64,0 0-32,0 0-48,-1 0-72,1 0 112,-2 2-136,-2 1-8,-7 6-48,1 0 80,-3 3 48,-12 13 56,25-25 8,-35 33 32,-4 8 8,-4 3-8,2 2-16,1 0 40,3-3 0,37-43-56,-33 43 48,-2-3 24,1 3-40,-1 0 0,-1 3 16,0-2-24,36-44-24,-36 46 40,-1-2 16,2 3-8,-3-1 16,1 1 0,0-1 8,37-46-72,-35 47 24,0-2 0,0-2 0,0 0 0,2-3 48,1 1 24,32-41-96,-32 38 64,4 1 8,-1-4-24,2-2 0,1 0 16,-1-4 16,27-29-80,-24 31 64,0-4-24,5-1 0,0-5-40,3-3 40,2-1-24,14-17-16,-11 14 16,3-2-8,5-2-48,-5-6-24,7 0-24,0-1-104,1-3 192,0 1-256,0 0-40,0-1 0,2 0 96,1 0 168,5 1 48,-8-1-16,2 0 72,7 0 0,-6 0-48,10 0 0,-2-2-8,5-11-16,-16 13 0,24-17 16,8-8-24,7-8-40,2-4-8,2-3-24,-1-1-24,-42 41 104,42-42-80,-2 0-16,2 0-32,-3-1 64,1 1-8,-1-3 8,-39 45 64,39-43-8,0-3-32,1-1-16,-2-1 8,2-1 0,-3-1-16,-37 50 64,38-47-16,0-3-16,-3 3 0,-1-1 8,-2 2 8,0 1 40,-32 45-24,31-45 48,-3 2 32,0 3-16,-3 0 40,-1 4 24,-4 1 56,-20 35-184,21-36 208,-4 5 8,1 1-32,-2 4-32,-2 0-24,-3 5-16,-11 21-112,10-22 112,-2 3-32,0 3-8,-5 3-64,0 2 8,6 2 8,-9 9-24,0-9 64,0 6 48,0-5-24,0 6-8,0 0-40,-1-1-16,1 3-24,-3-3-72,-1 0-80,-4 1-120,5 0-88,-5 0 16,0 2 8,8 0 336,-10 0-248,-2 0 48,-6 4 88,-9 11 72,-8 2 56,-9 6 48,44-23-64,-52 30 56,1 3 0,1 0 8,0 2 16,3-1 24,-2 0 8,49-34-112,-48 37 120,0-1-8,2 1-16,-1-1 16,3-1 16,-1 3 0,45-38-128,-44 37 152,3 3-8,0 1-40,1-2 24,1 4-16,3-4 16,36-39-128,-34 43 128,2-1-40,1 0-16,2 1-40,0 0-16,4 0 0,25-43-16,-22 42 40,2-1-16,3-2 0,2 1-24,1 0-16,3-1 0,11-39 16,-10 39-8,2-3-32,5-1 24,0-3 0,1-2 8,2-2 0,0-28 8,0 26-96,3-5 0,6-3-24,0-2 8,0-3 0,2-2 16,-11-11 96,13 9-112,-1-5 24,4 4-8,1-7 24,3 0 32,1-1-16,-21 0 56,26-2-24,4-11-32,2-1-16,5-5 0,3-4-8,3-7-16,-43 30 96,47-33-104,5-5-72,2-5 16,-1 0 16,2 1 32,-1-4 40,-54 46 72,55-47-96,2-1-24,0 2-24,0-2 8,2 0-8,-1-3 40,-58 51 104,58-51-96,1-1 24,-1 1 0,1 1 0,-3-1 32,1 2 0,-57 49 40,55-49-8,0 2 0,-1 0-24,-3 3 40,0 1 8,-4 4 24,-47 39-40,45-41 64,-2 2-16,-2 2 8,-2 2 48,-3 2 32,0 4 32,-36 29-168,31-29 184,-3 3-48,-3 5 0,-2 2-48,-4 1 0,-1 3 8,-18 15-96,15-13 64,-3 3-16,-2 7-48,-8-6 0,6 8-16,-8 1 40,0 0-24,0-2 88,0 2 0,0 0 48,0 0-56,-2 0-40,-1 1-96,3-1 56,-4 1-152,0 1-40,-6 2-24,-1 6 72,-4 2 56,-17 12 40,32-24 48,-52 41-24,-14 11 16,-5 6 16,2-1 24,7-3 40,3-3 0,59-51-72,-58 50 72,0 0-32,-4 1 0,1 2 24,0 1 16,-2 1 40,63-55-120,-61 58 88,-2-1-16,-1 2 0,3 1 0,-1 0 32,0 0 0,62-60-104,-60 59 112,1-2-56,1 0 8,3-1 0,1 0-8,2-4 40,52-52-96,-48 53 48,2-5 16,2-2 0,3 1 0,3-3 48,3-1-16,35-43-96,-32 40 56,3-3-32,2-3-8,3-3 0,3-2 24,2-2-16,19-27-24,-13 24 16,1-2-24,8-4-40,-5-2 8,9-4-24,0-2-32,0-10 96,0 8-136,2-4-24,7 5-24,-6-6 80,10 1 64,-2-1 32,-11-3 8,14 3 32,1-2-32,4-1 8,2-3 16,5-9-8,5-1-16,-31 13 0,37-20-32,7-7-16,5-5-32,3-5 40,-2-3 32,2 2-24,-52 38 32,51-39-16,0-2-48,-1 1 0,4-3 40,-2-2-40,2 1 32,-54 44 32,55-48-48,1 1-40,0-2 40,-1-1-8,2-2 24,-1 3 16,-56 49 16,57-53-24,0 2-8,0 0-32,0 1 40,-2-1-8,0 1 8,-55 50 24,54-49-8,-3 1-32,1 0 0,-4 3 8,1 0-8,-4 3 56,-45 42-16,46-41 8,-3 2 8,0 0-8,-3 1 16,1 5 0,-3 0 16,-38 33-40,37-29 24,-3 0-32,-2 1 0,-4 1 8,-1 2 0,-3 4 16,-24 21-16,20-19-8,0 3-24,-5 3-16,-1 1 0,-3 5 32,-3 4 16,-8 3 0,3-9 8,0 9-16,-3 0 16,0 0 16,0 0 16,0 0 24,0 0-64,-1 0 56,-1 0-56,-1 1-64,0 2-40,-1 0 16,-8 7 16,12-10 72,-12 9-24,-10 9 0,-16 15-16,-15 13 24,-8 8 8,-2 0 24,63-54-16,-61 51 16,2-5 0,5 1-16,-1-1-8,2 1 40,-4 2 40,57-49-72,-55 51 88,-2 0-8,-2 3-16,-1 1-8,-3 2 16,0 2-16,63-59-56,-64 59 56,0 1-16,3-1-24,-2-1 40,1 3 16,62-61-72,-61 57 48,0 1 16,2-1-8,2-3-40,0 1 8,3-3-40,54-52 16,-53 50-8,4-2 0,2-2-8,5-3 8,3-1 0,4-4 24,35-38-16,-32 36 24,3-4 0,5-3-40,3-2-8,4-2-8,2-4-24,15-21 56,-10 18-64,2-2-72,7-4-80,-1-4-32,1-4-88,1 4-24,0-8 360,2 1-304,6 1 80,-5 0 120,10-1 80,-1-1 72,1 0 32,-13 0-80,13-8 88,1 5 16,4-10-16,8-6 0,11-11 32,7-11-8,-44 41-112,49-46 128,3-5-8,0 1-32,-2-3 0,1 2-8,-2-1-8,-49 52-72,50-50 48,1-5-16,-1 2-16,1-3-16,1-3 24,3 1 56,-55 58-80,52-59 64,4 0 48,-3 0-24,2 1-40,-1 0 32,1 1-32,-55 57-48,55-57 32,-4 2-8,2 0-40,-4 0-40,1 1 24,-3 3-8,-47 51 40,46-52-24,-2 4 8,-3 3-8,-1 0 24,-2 3 32,-2 3-8,-36 39-24,32-38 48,-3 4-16,-1 1-32,-3 2 16,-4 3-8,-2 5 24,-19 23-32,14-23 40,-3 5 0,-8 3 16,5 3 32,-8 4 48,2 5 80,-2 3-216,0-8 240,-1 6-48,-3-1-104,-5 0-168,1 0-128,-1 1-56,9 2 264,-12 0-288,0 0 24,-2 0 24,-3 2 40,-7 11 32,-12 5 64,36-18 104,-49 29-40,-10 8 32,-4 7 0,-1 4 24,0 0 24,4-1 40,60-47-80,-59 45 128,4 0-32,-3 3-24,-1 0-8,1 0-32,-2 3 40,60-51-72,-59 51 88,0 2-24,0 0 8,1 1-16,1 0 32,0-1 56,57-53-144,-55 53 112,0-2 0,2 0-32,0-2-64,3-1 24,2-1 24,48-47-64,-47 45 64,2-1 16,4-1-24,0-4-24,4 1-8,3-4 16,34-36-40,-35 35 64,6-3-8,2-5-8,4-4-56,5-3 8,2-3 0,16-17 0,-11 14 0,1-3-8,8-3-136,-1-7-168,2 2-216,1-2-80,0-1 608,2 1-512,6 0 152,0-1 200,2 0 104,1 0 24,-1 0-16,-10 0 48,13-2-48,3-10-40,14-6-24,13-11-32,12-9 32,5-9 0,-60 47 112,62-49-96,1-2 32,-4 2-32,1 2 16,-4 1-16,2-3 24,-58 49 72,60-48-56,-2-3-16,2-1 15,1-3-7,-1 1 40,3-1 24,-63 55 0,60-56 32,2 1-16,0-1 8,0-1 40,-2 2 33,2 1 39,-62 54-136,57-52 176,0 1-40,-1 3 8,-3 0 24,1 1-8,-5 3 32,-49 44-192,51-42 136,-5 1-40,1 3-40,-5 1-24,0 2 8,-6 3 0,-36 32-40,34-31 40,-3 3-40,-4 2-48,-1 1 24,-4 5 0,-3 2-8,-19 18 32,16-17 8,-5 5-40,-2 2 16,-7 7 88,1 0 112,-3 1 64,0 2-248,0 0 256,0-2-136,-3 2-248,-6-2-160,1 2-96,-1 0 80,9 0 304,-9 0-216,0 0 64,-4 1 56,-7 10 24,-14 8 24,-16 11 16,50-30 32,-63 39 8,-9 9-16,2 0-8,5 2 24,4-3 0,2 3 8,59-50-16,-61 47 80,-1 5-16,-1 0 16,-1 5 0,-2 2-16,-2 3-16,68-62-48,-67 64 32,-2 1-32,0 1-32,3 3-24,-2-1-8,2-1-24,66-67 88,-65 67-104,4-1-24,0-3-40,4-1-40,3-1-49,0-3-39,54-58 296,-48 59-360,0-3-32,5-2-8,2-2 40,5-2 64,1-5 96,35-45 200,-30 43-160,1-3 48,5-3 24,3-6 24,4-3 32,3-5 24,14-23 8,-9 20 0,6-5-8,0-2-24,2-5-16,1-5 8,2 0 24,-2-3 16,9 2 32,-1-1 56,2-1 88,2 0 104,3-2 112,0-1 104,-15 3-496,16-9 544,2 0 0,10-8-15,13-9-89,9-12-48,11-7-32,-61 45-360,66-51 264,1-1-56,-3 3-56,0 3-40,-3-2 8,2-2-8,-63 50-112,66-52 88,1-3-16,1 0-16,2 1 0,0-3 16,1-1 8,-71 58-80,72-58 56,0 0-24,0 2-24,0 1-16,-4-1 40,3 1 32,-71 55-64,67-55 32,-2 1 8,-1 3-72,1 2-8,-4 2 32,-3 2 0,-58 45 8,56-42 24,-6 2-40,1 1-8,-6 4-8,-2 2 8,-3 3 32,-40 30-8,35-27 16,0 1 16,-4 2-8,-5 1 16,-3 4-8,-4 2-8,-19 17-24,15-13 16,-5 3-16,-1 7 16,-7-5 40,0 8 64,-2 0 112,0 0-232,0 0 240,-1 0 32,0 1-88,-2-1-80,-5 1-112,5 0-120,3-1 128,-9 1-176,5 2-24,-10 5 24,-1 2 72,-18 11 32,-19 14 48,52-35 24,-67 48 0,-5 2-16,5-1 48,2-2 8,5-4 0,2 0 32,58-43-72,-59 43 32,-2 2 8,1 1 24,-1-1-8,1 4 16,-1-1 0,61-48-72,-59 52 48,-1-3-24,2 4 16,-1-3-8,1 0 32,-1 0-16,59-50-48,-56 49 40,2 2 8,1-3-40,3 0 64,2 0-32,2-3-16,46-45-24,-44 45 64,4-2-72,0-2 32,2-1 16,6-3-32,1-1 24,31-36-32,-27 30 0,3 0-16,1-2-24,2-5 24,3-1-24,3-2-8,15-20 48,-11 18-48,7-3-80,-5-4 8,8-2-40,0-5-40,1 4-48,0-8 248,0 2-224,3 1 8,5-1 104,-5 0 64,10-1 40,-3 0 48,-10-1-40,11 0 48,1 0-16,3-2 24,7-10-16,9-4-16,10-9 16,-41 25-40,50-34 16,5-6-56,2-3 8,0-3 16,0 3-24,-57 43 40,54-44-8,4-1 0,-1-2-32,3-2 0,1-1 24,1-1-24,-62 51 40,66-54-24,-1-1 24,1-1-24,3-1 16,2-1 24,-1 2 0,-70 56-16,74-58 8,0 0 0,-1 0 0,-1-1-16,0 3-24,-2 2-16,-70 54 48,72-54-56,-2 1 40,-1 1 32,1 1 32,-2 3 24,-3 1-16,-65 47-56,62-46 72,-3 1 0,-2 1-40,-3 3 24,-2 3 56,-3 2 16,-49 36-128,46-35 120,-2 4-24,-5 1-40,-1 3-16,-5 2 40,-2 3-16,-31 22-64,26-20 64,-3 2 24,-7 4-16,-2 3 8,-5 2 64,-6 7 8,-3 2-152,2-3 184,0 0 73,-2 3 15,0 0 32,-1 0-64,-2 0-88,3 0-152,-8 0 8,4 0-144,-7 1-88,7 0 0,-9 2 48,-3 7 56,16-10 120,-33 17-64,-21 14 0,-19 11-16,-6 10-49,0-1 57,5 2-8,74-53 80,-67 47-48,2 4 72,0-2-40,-4 3 8,0 0 24,-3 2-16,72-54 0,-72 54 8,0 2 32,-1 4 32,0 0 8,0 3 49,-1 1-41,74-64-88,-74 66 80,1-1-16,0 0-16,2 0-16,4-4-32,-1 1 40,68-62-40,-65 60 8,5 0 32,1-3 40,2-1-88,3-2 56,3-3-8,51-51-40,-48 50 8,4-5 56,4-2-64,3-5-8,5-3 8,4-2 8,28-33-8,-22 28-8,3-3 0,4-3-40,4-7-56,8-1-24,0-6-64,3-8 192,0 4-289,0 0 25,3-1 8,8-1 72,0-1 120,1 0 72,-12-1-8,15 0 48,1-2 32,2-1 0,3-8-48,9-3 8,11-9 24,-41 23-64,55-34 24,9-7 16,5-6-40,-1 1-32,-3-1 24,-3 4 8,-62 43 0,63-47 32,0 0 24,3-2-32,1 0 16,4-2-40,1 0-16,-72 51 16,73-53 56,1 1-24,1-2-32,-3 2-8,3-1-16,1 0 0,-76 53 24,76-53 56,4-1-16,-3 2 8,-2-1-40,0 4-8,-3-3 16,-72 52-16,72-48 24,0 0 65,-1 2-9,-2 0 0,3 2 0,-4 1 0,-68 43-80,65-42 48,-2 1 8,-4 2-8,-2 2 8,-1 0-8,-5 5 24,-51 32-72,49-32 64,-4 3-32,-2 2-8,-5 3-8,-4 3 24,-4 3-8,-30 18-32,25-15 48,-3 3-8,-6 3-56,-5 6-8,-9-5 24,0 8 32,-2 0-32,0 0 136,0 0 24,-1 1 24,0 0-40,-3 0-96,-6 2-80,10-3 32,-10 3-104,1 1-64,-3 4 8,-4 1-16,-26 17 48,-27 19 24,69-45 104,-91 59-128,-2 2 40,11-3-40,9-9 16,2 3 80,-2-3-32,73-49 64,-75 53-8,-3-2-56,-2 3-24,4 1-25,-1 2 73,0 1 24,77-58 16,-76 59 24,-3 1 0,0 2-56,-1 0 32,0-1-40,3 0 88,77-61-48,-77 60 24,2 1 64,4-2-31,-1-2-1,3 1 8,2-3-40,67-55-24,-66 55 48,4-2-32,2-1-32,6-4 16,1-3 0,6-4 0,47-41 0,-45 40 56,4-6-32,5 0-8,4-3 16,3-4-32,2-2 24,27-25-24,-22 22 32,4-5-16,4-4 0,4-3-32,7-7-48,2 0-64,1-3 128,-1 1-216,1 0-25,2-1 57,7 0 64,0 0 136,2 0 64,-11 0-80,12 0 80,1-2-8,0-1-32,3-6-8,14-7-32,16-12 16,-46 28-16,62-41-32,9-6 40,1-5-16,-2 2 0,-6 4 32,1 1-56,-65 45 32,66-48 8,2 0-16,2-2-16,0-1 0,2 0 16,0-2-40,-72 53 48,76-54-32,1 0-8,0 0-24,4-2 64,-1 2-8,0-1 16,-80 55-8,82-56 32,-1 0 0,0-1 40,1 1 24,1 2-24,0 1-8,-83 53-64,81-52 48,1 0-8,-3 4 1,-2-1 31,1 2 16,-1 3 8,-77 44-96,76-44 112,-2-1-24,-4 4-32,-3 1 16,-4 3 8,-5 2 0,-58 35-80,54-32 120,-2 2 0,-6 1 8,-2 5 40,-5 3-8,-6 4 16,-33 17-176,28-15 128,-5 6-56,-8 0-16,-4 6-24,-8 1-8,-1 2 40,-2 0-64,0 0 112,0 0 16,-1 0 80,-2 1-16,-5 2-48,0 1-64,8-4-80,-10 9 8,1-6-80,-3 8-32,-10 5 16,-28 19-16,-29 20 24,79-55 80,-96 68-40,2-1-56,11-11 40,5-3 16,0-3-48,-1 3 48,79-53 40,-83 50-64,2 4-32,-1 3 8,1 0 56,1 3-8,-3 1 48,83-61-8,-83 62-16,-3 3-24,1-1-32,1-1 24,0 1 48,5-2 56,79-62-56,-78 61 96,2 2-32,3-4-16,-1-1-24,4 0 16,5-2-16,65-56-24,-63 56 48,5-4-8,4-2 24,3-4 0,6-4 8,3-1-16,42-41-56,-38 38 8,4-3-8,2-3 0,6-3 0,4-4 0,6-4-48,16-21 48,-12 17-56,8-2-56,0-5-24,3-6-24,1 0-32,0 4 32,0-8 160,9 1-112,-1 2 32,3-2 80,4 0 56,2-1-8,2 0 24,-19 0-72,23-9 56,5 0-8,9-7 0,14-9-24,12-10-24,9-9-72,-72 44 72,78-46-48,-2-2-24,-4 4 32,-1-2 88,4 3-64,2-6 48,-77 49-32,76-47 48,2-3-64,0-1 48,3-2 0,2 0-16,3-1 64,-86 54-80,88-54 24,0-1-48,-1-1 48,2 1-24,-3 0 56,1-1 48,-87 56-104,89-55 64,-1 0-8,2 0-32,-4 3 16,-2 2 8,-1-2 56,-83 52-104,82-49 104,-2 1-40,-2 1 24,-1 2-32,-4 3-8,-3 1 0,-70 41-48,67-38 32,-6 2 0,-2 1-24,-5 1 16,-2 3 16,-7 4 24,-45 27-64,44-23 64,-7 3-24,-3 0-24,-6 4 16,-7 1-8,-4 7 0,-17 8-24,12-3 40,-9 1-16,-1 2 24,-2 0 80,0 0 72,0 0-200,-1 0 256,-2 0-8,-5 1-128,0 0-112,-3 2-56,1 1-48,10-4 96,-9 4-80,-7 8 0,-19 7-32,-31 17 16,-25 18 40,-13 9 8,104-63 48,-94 56-16,10-6-8,1-3-32,0-2-24,-5 7 8,0-1-24,88-51 96,-89 53-64,-1 3 8,0 1-64,-5 2 24,0 4 32,-3 0-8,98-63 72,-98 65-8,1 2 8,0-2-48,2 3 48,-2-3 16,3 0 32,94-65-48,-96 64 64,6 1-32,3-2-48,6-2-16,3-1 32,3-2 32,75-58-32,-72 55 32,3 0-16,3-3-24,6 0-24,4-5 64,7-1-32,49-46 0,-45 42-32,6-5-24,4-1-104,6-5 16,5-3-16,8-3-16,16-25 176,-13 21-224,4-7-64,7-3-112,1-8-112,1 1 8,9-2 111,-9-2 393,8 2-240,3-1 192,1-1 88,5 0 32,1-3 40,-1-7 8,-17 10-120,19-3 112,5-12 32,18-10-23,20-15 7,17-11 24,6-6 16,-85 57-168,81-55 184,-6 5 8,-2-2-48,2 2-32,4-5 16,0 1 16,-79 54-144,83-57 136,4 0-16,3-4 0,1 0-32,1-2 16,2 1-16,-94 62-88,92-63 72,3-1 8,2 1-16,2-3-8,-1 3 32,0-1-32,-98 64-56,97-64 64,-2 2 32,1 1-16,-3 0 0,2 4 16,-4-2-16,-91 59-80,88-55 80,-6 0-32,-2 2-8,-3 3-8,-5 1-8,-4 4 56,-68 45-80,64-44 40,-4 2 24,-7 4-40,-3 4 8,-8 3 0,-5 1 8,-37 30-40,32-26 48,-5 3 32,-5 5-8,-6 3 32,-5 4 24,-9 3 48,-2 8-176,2 0 320,-2-2 73,-1 2-41,-3-2-96,-7 2-184,0-3-176,11 3 104,-15-3-176,-2 1-24,-1 2-16,1 0 15,-8 3 25,-21 15 24,46-18 152,-72 28-112,-19 12-8,-10 7 8,6 1-16,10-2 32,0-4 16,85-42 80,-83 45-40,-1 1 0,-3-1-16,1 1-56,-4 1 8,2 1 0,88-48 104,-86 50-112,-1 0 32,2 2-56,-1-2 32,1 1 0,1-1 0,84-50 104,-84 51-48,6-1-56,0 0-40,6-3 32,3-1 16,3-3-8,66-43 104,-66 41-80,5-3-8,3-1-48,4-4 64,6-2 8,4-5-24,44-26 88,-36 23-80,6-2-8,4-6-32,6-2-8,4-3 64,6-7-24,10-3 88,-3 3-24,1-3-40,2 0-168,0 0-64,3-2-25,6 0 73,-9 2 248,9-8-120,2 5 96,-1-7 16,-2 8 56,4-10 24,6 0 8,-18 12-80,40-30 112,24-15-40,16-11 9,3 1-9,-6 2-8,-8 10 32,-69 43-96,69-43 48,-1 1 48,1-2-16,4-2-16,5 0 16,2-2 24,-80 48-104,82-45 80,2-3 8,0 3 0,2-2-40,-2 3 48,2-3-8,-86 47-88,86-44 104,1-1 8,-3 3-56,0-1 16,-3 2-24,-4-1-8,-77 42-40,75-41 40,0 3 8,-6 1-8,-4 5 16,-2 0 8,-5 2-8,-58 30-56,51-28 64,-4 3 16,-9 3-24,-4 3 80,-7 4 56,-5 4 64,-22 11-256,14-9 344,-11 7 40,0-1 112,-3 3 80,0 0 97,-2 0-65,2 0-608,-3 0 408,-6 0-184,-1 0-208,-3 0-80,-1 0 8,1 1-16,13-1 72,-15 3-80,-18 10-8,-32 12-24,-28 16 16,-16 11 0,4 2 16,105-54 80,-89 46-88,4 1 0,1-3-24,-1 6-8,-2-4 0,0 2 24,87-48 96,-88 46-128,4 2-48,1 0-49,1 0-31,3 2-40,-1 0-80,80-50 376,-78 48-480,-2 3-48,3-4-32,4 4 48,3-3 80,4 0 72,66-48 360,-63 45-312,3-2 56,4-3-17,1-3 57,4-1 8,3-3 48,48-33 160,-44 31-104,5-4 16,6-3 16,3-2 16,7-4 32,4-4-24,19-14 48,-12 11-56,5-4-64,6-6-176,1 0-88,0 0-8,8 0 128,-8-1 264,9 0-80,3 0 136,3 0 104,2-2 32,-1-1 16,2-4 40,-18 7-248,28-10 248,22-11-32,21-12 8,16-9-32,4-4 32,-5 3-8,-86 43-216,77-41 192,2 2-16,2-1 1,4 1 7,3-1-8,2-3-16,-90 43-160,92-43 168,0-2-32,2-1 0,3 0 72,2 1-48,2-2 24,-101 47-184,100-45 128,-1 0-40,-2-1 8,-1 2-8,-2 0 16,0 4-8,-94 40-96,91-40 72,-3 3-8,-4-1-32,-6 0 48,-3 5 8,-5 2 0,-70 31-88,65-26 120,-7 1-80,-1 2 8,-8 2 16,-3 2-24,-8 5 16,-38 14-56,33-12 48,-6 2-40,-7 2 8,-3 6-16,-7-1 8,-7 1-8,-3 2 0,2 0 16,-2 0 64,-1 0 72,-2 1 48,0 0 8,-6 1-64,9-2-144,-11 8 48,0-4-88,1 6-24,-3-2 16,-13 9 0,-30 19 8,56-36 40,-86 52-64,-17 11-24,5-3-16,13-8 48,2-4-16,2-1 56,81-47 16,-84 48-32,-2 1-40,2 2 24,-4 0-32,3 2 16,-2 1 16,87-54 48,-86 54-80,2 0 8,-1 2 24,3-3-32,1 1 32,3-1 0,78-53 48,-74 50-96,3 1 0,4-3 16,6 0 32,2-3 32,6-2 48,53-43-32,-51 39 8,3-1-48,5-3-16,6-3-16,3-3-16,7-2 32,27-27 56,-25 24-104,6-3-16,6-4-16,4-5-40,6-4-72,2-5-64,1-3 312,0 2-368,0 1 32,9-1 159,0-1 129,2 0 120,4-1 65,-15 0-137,16 0 128,0-2-16,2-1 16,10-12 56,17-6-48,21-12 64,-66 33-200,76-43 184,7-5-96,-1 1 24,-7 2-16,4 3 8,-1-3 8,-78 45-112,80-46 112,7-2 0,-1-2-16,4-1 16,2 1-16,-92 50-96,93-51 112,1-3 32,3 1-24,0-1 24,-2 2-16,1-1-16,-96 53-112,94-50 152,-1-2-24,-4 3-32,-1 0 16,-2 3 8,-4 2 0,-82 44-120,80-42 168,-6 3-16,-3 2-64,-5 1 48,-2 2 8,-7 4-8,-57 30-136,53-28 161,-5 5-25,-5 2-64,-5 4-8,-6 2 24,-6 1-40,-26 14-48,18-10 88,-6 2 8,-3 8-64,-9-2 32,0 2 64,0 0 48,0 0-176,-1 0 224,0 0 32,-2 0-72,-1 1-104,-7 1-56,2 1-88,9-3 64,-11 4-72,0 4 8,-7 1 0,-25 12-8,-29 17 32,-24 15 8,96-53 32,-103 58-32,10-4 16,10-7-56,5 0 0,-3-1 32,-2 3-48,83-49 88,-84 49-56,-2 2-24,-1 3-8,1 0 8,-1 0 32,1 0 32,86-54 16,-88 58-16,2-3-32,-1 0-16,4 2-8,0-3-16,2 1 40,81-55 48,-79 54-56,3-2 16,2-1-24,5-3-40,1-1 40,6-2-33,62-45 97,-57 41-64,3-1 24,8-3-24,2-2-8,7-5 0,4-6-64,33-24 136,-26 22-160,7-3-24,6-5-120,4-3-56,8-8-120,0 0-96,1-3 576,0 1-552,3 0 144,7 0 184,-2 0 168,5-1 120,3 0 24,-16 0-88,17-2 96,-1-1 16,2-7-8,14-4-24,20-12 40,20-12 8,-72 38-128,83-48 176,0-2 48,-1 1-16,-5 2 16,-1 1-16,2 1 24,-78 45-232,78-48 216,2 1 16,1-2 0,2 0-32,4-2 8,-1 0-48,-86 51-160,87-50 200,1-2-48,-2 0 17,3 1-33,-2-1-8,-1 2 0,-86 50-128,85-50 128,-2 3-32,-1 0-40,-3 3 0,-2 2-8,-3 3 40,-74 39-88,71-39 80,0 3-8,-4 3-48,-4 1-24,-3 3 16,-5 0 0,-55 29-16,49-27 24,-4 3-16,-4 1-56,-6 5 8,-4 2 32,-6 2-8,-25 14 16,18-10 32,-4 7-8,-6 1-48,-8 0-8,0 2 56,0 0 8,0 0-32,-1 0 56,-2 0 8,-1 1-56,-7 0-40,1 2-32,0 1 32,10-4 32,-9 4-24,-6 5 24,-12 5-16,-27 14-32,-25 14 40,-14 8 0,93-50 8,-90 48-16,10-6-16,8-4-32,2 1 0,3-1 24,-1 2-8,68-40 48,-65 39-8,2 0-24,0 3-24,3-3 16,0 3 8,0-1 0,60-41 32,-58 43-32,1 0-40,1 1-16,2-1-32,0-1 40,4-2 16,50-40 64,-49 39-97,2-2 49,4-1-24,2-2-16,1-2 56,2-1-24,38-31 56,-34 27-32,2 0-56,5-3-24,5 0 0,1-4-8,5 0 8,16-20 112,-15 16-120,3-3-32,9-4-72,-5-6-56,8 0-56,0 0-56,0-3 392,0 2-312,3 0 88,7-1 120,-2 0 120,2 0 24,0-1 48,-10 0-88,11 0 80,2-2-24,10-8 0,16-7-40,16-11 24,11-8-32,-66 36-8,68-37 56,-4-1-16,0 1-16,-4 2 32,-2-2 8,1 3 0,-59 34-64,58-37 112,2 2-8,1-2-8,-2 1 80,1 3 0,-1-4-8,-59 37-168,57-36 216,0 1-16,0 1-40,-4 2 56,-1 3-24,-1-1-24,-51 30-168,48-29 208,-2 3-56,-2 2-55,-1 1 7,-4 3-32,-2 1 8,-37 19-80,32-18 112,-3 0-24,-3 4-24,-2 0 0,-3 3-56,-4 2 16,-17 9-24,15-3 24,-4-5-24,-3 8-16,-5-2 0,0 2 0,-1-2 16,-2 2 0,0 0 32,0 0-8,0 0 8,-1 0 0,0 0 8,1 0-40,-1 0 16,0 1-64,-2 1 8,-7 2-24,-1 6-32,-3 0 32,14-10 64,-29 20-40,-16 12 8,-10 6-16,-5 4 40,1 0-24,3-4 24,56-38 8,-51 37 32,4-2-48,0 0-24,1-1-32,1 1 48,2-1 24,43-34 0,-42 36 8,1-4-8,1 2-40,1-1 8,2 0 0,0 0 32,37-33 0,-36 32 24,2-1-64,1 0-8,3-3 0,2-1-1,3-1 41,25-26 8,-25 24-16,3-3-32,2 1 0,2-3 16,2 0-8,3-4 8,13-15 32,-11 12-32,3-2-48,5-2-24,-5 0-16,7-5-40,0 1-24,1-4 184,-1 3-208,1 0-16,0-1 64,3-1 80,5 1 104,-6-1 32,-2-1-56,9 2 72,-1-1 8,2 0-24,3-1 24,8-8 0,10-4-8,-31 12-72,39-18 96,6-3-72,7-5 8,1-2 8,-2 2-8,-3 0 32,-48 26-64,47-26 24,0 0 0,1 1-16,-1-1-8,0-1 16,-1 2 24,-46 25-40,47-25 40,-2 1 8,3-2 32,-4 2 8,3 1 16,-3 1-24,-44 22-80,43-21 64,-3 1-48,-4 3 16,1-2 16,-4 4 0,-1-1 25,-32 16-73,29-15 48,-3 2 0,-5 1-8,-2 2 8,-3 1 24,-4 6-32,-12 3-40,10-8 48,-2 8-48,-6-2-16,0 2 48,-2 0 32,0 0 32,0 0-96,0 0 88,0 0-16,0 0 40,0 0-8,0 0-16,0 0-32,0 0-576,0 1 1072,0 0-600,-3 2 48,-6 5-16,-1 0-16,-5 3 40,15-11-8,-30 20-8,-13 10-40,-9 5 16,-1-1-8,3-1 16,5-2 24,45-31 0,-43 29-8,1 0-16,-2 0-8,4 0 8,0 0-8,1 1 0,39-30 32,-37 29 48,0-2-64,1 0 40,0 2-16,2-3-48,1 0 32,33-26 8,-31 24 0,1-2-24,4-3 16,2 0-8,1-2-48,5 0 64,18-17 0,-16 14-8,4-1-32,2-1 24,1-2-48,5-2 0,-5-4 0,9-4 64,-2 4-40,-1 4-24,2-7-24,-1 0 32,1 0-56,1 0 39,0-1 73,0 1-72,0 0-32,0-1 0,0 1 64,0-1 48,2 0 88,-2 0-96,3 0 144,6 0-48,-1 0 1,2-2-33,2-1-8,-12 3-56,15-11 56,10-1-24,7-5-32,4-3-32,4-3 24,0-1 16,-40 24-8,35-23 40,1 2-24,-4 0-8,1 0-32,-1 0 8,0-1 0,-32 22 16,31-20-8,-3 1-56,-2 1-129,-2 2-103,0 1-272,-1 1-384,-23 14 952,20-14-1352,-3 2-569,-2 3-535,-5 6 335,-2-7 601,-6 8 624,-2 2 896,2-3-560,-2-6-688,0 9 1248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8T21:37:06.171"/>
    </inkml:context>
    <inkml:brush xml:id="br0">
      <inkml:brushProperty name="width" value="0.4997" units="cm"/>
      <inkml:brushProperty name="height" value="0.4997" units="cm"/>
      <inkml:brushProperty name="color" value="#FFFFFF"/>
    </inkml:brush>
  </inkml:definitions>
  <inkml:trace contextRef="#ctx0" brushRef="#br0">1 1 1392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8T21:27:21.894"/>
    </inkml:context>
    <inkml:brush xml:id="br0">
      <inkml:brushProperty name="width" value="0.5" units="cm"/>
      <inkml:brushProperty name="height" value="0.5" units="cm"/>
      <inkml:brushProperty name="color" value="#FFFFFF"/>
    </inkml:brush>
  </inkml:definitions>
  <inkml:trace contextRef="#ctx0" brushRef="#br0">9124 405 4400,'0'0'0,"0"2"1969,0 0-665,0-2-976,-2 0-392,2 0 64,0 0-48,0 0-8,0 0-8,0 0 8,0-4-56,0 4 0,0 0 112,0-4-128,-2 4-16,0-4 8,0-2 16,0 0 0,0-9 24,2 15 96,-2-4-80,0-12 8,-4 10 40,0-12 32,-12 12 0,13-13 40,5 19-40,-22-6 40,6-16-16,-6 6 32,-5 0 32,-9-1 32,-3-1 72,39 18-192,-46-16 224,1 10-16,-4-14 0,-1 17 8,-3-3-56,-2 2-16,55 4-144,-59-4 128,-3 4-64,-3 0 48,-2 0 48,-2 2-16,2 0 16,67-2-160,-71 6 144,2 0-80,-2-3-8,-4 3-7,0-2-25,2 4 16,73-8-40,-77 8 16,4 0-40,-4 8 8,6-10-24,-6 2-17,6 0 57,71-8 0,-69 7-16,-4 1 8,4 0 0,-2 8-8,2-10 16,69-6 0,-69 8-8,0 8-8,2-11-32,4 3 0,3 0 56,3 0 16,57-8-24,-49 16 56,0-12-16,9 2-48,5 2 0,5 7 0,4-9 8,26-6 0,-19 16 8,-3-10-32,2 12-48,4-12-16,10 2-24,-9 7-8,15-15 120,-2 6-112,0 2-8,0 12-8,0-4 32,2 5 40,0 1 16,0-22 40,0 26-8,6 3-8,15 3-48,-5-2 24,2-3 0,4 1 24,-22-28 16,23 27 16,1-1 0,4 0-24,1-5 0,5 1 24,5-2-8,-39-20-8,44 18 32,5-1 8,0-11-16,5 12 0,-1-12 32,2 0-8,-55-6-48,61 6 48,4-4 8,6-2-40,4 0 0,0 0-8,6-16-8,-81 16 0,81-6 8,6-20 56,6 7-48,-7-3-8,7 2 32,-2-1-64,-91 21 24,93-22-8,-5-2 16,3 4-40,-4-1-8,-8 1 48,-2 2-8,-77 18 0,75-15 0,-8-1 24,-6 10 0,-6-14-8,-7 16 80,-7-12-32,-41 16-64,36-4 88,-7-2 48,-7 1-8,-4-1 105,-14 2 71,2 4 152,-6 0-456,6-4 632,-6 4 192,0 0 144,0 0 16,0 0-15,0-4-161,0 4-808,0 0 584,0-4-248,-2 0-328,-4-2-200,-12-12-72,2 12 8,16 6 256,-20-23-152,-7 1 16,-13-6 8,-9-3 8,-6-1 32,-6 3 40,61 29 48,-60-28-16,-3 0 48,0 3-40,4 1 8,-2 4-24,2 1 48,59 19-24,-64-16 24,3 10-16,-6-16-8,2 16-56,-4-10 24,0 16 16,69 0 16,-71-4-32,0 1 32,-6 3-32,0 0-80,0 0 48,2 0-8,75 0 72,-77 5-32,2 1 40,-4 12-16,8-14-24,8 4 24,6 8 16,57-16-8,-53 4 40,5 2-16,7 2-48,3-1-24,3-1-40,5 2 16,30-8 72,-25 6-88,3 2-8,6-2-25,10 2-71,-2-2-32,2 0-72,6-6 296,-6 2-384,4 0-56,0 2-8,0 0 112,2 1 168,0 1 104,0-6 64,0 18 0,0-12 8,4 16-48,0-4 24,12 5-8,-10 3 24,-6-26 0,22 27 24,-4 7-16,1 0-40,1-3 16,4 1-16,-3-3 32,-21-29 0,24 30 32,2-3-32,1 1-16,1-2-16,4-1 32,1 1 8,-33-26-8,38 22 24,1-3-16,8-1-32,3-10 8,5 10 16,8-16 0,-63-2 0,63 6 16,6-4-24,6-2 0,-2-4 40,6-12 8,8-2 40,-87 18-80,85-16 56,0-5-64,3-1-32,-1-4-24,4 1 24,-6-5-8,-85 30 48,87-27-56,-6-5 0,-4 0-24,-3-1 24,-6 1 8,-7-1 72,-61 33-24,53-28 80,-6 3-24,-7-1 32,-9 4 0,-7 2 32,-4 5 120,-20 15-240,4-6 416,2-10 224,0 12 112,-6 0 105,0 0-129,0 0-208,0 4-520,0-16 328,-4 10-216,-4-13-88,-10 1-80,10 0 48,-14 0-32,22 18 40,-19-17-64,-7-1-16,-8-2-40,-9-2 40,-10 1 40,-10-3-16,63 24 56,-69-22-24,-6 3-16,0 3-16,0 10 24,2-10 0,2 12 8,71 4 24,-75-6 8,0-9-40,0 15-8,-2-6 8,4 2-40,-4 4 56,77 0 16,-77-4-24,-2 4-64,2 0 24,0 0 0,0 4 32,2 2 32,75-6 0,-79 15 32,4-9-24,6 12-24,2-10 24,6 16-16,8-16-16,53-8 24,-54 21 32,11-13-64,2 10-24,7-12 16,6 10-80,7-11 8,21-5 112,-18 18-160,10-12-40,-8 12-17,12-10-15,-2 12 8,2-5 24,4-15 200,-2 18-200,0 0-16,2 2 16,0-3 24,4 1 8,2 0 72,-6-18 96,16 16-88,-10 3 0,20 3 16,-3 0 8,9 1 8,5 1 32,-37-24 24,44 24-8,3-2-8,3-3-8,3 1 0,6-4 16,6-8 32,-65-8-24,69 15 24,2-13-40,8 0 0,2 0-24,6-2 40,2 0 80,-89 0-80,92-6 64,5 1-16,2-17-24,3 16-48,3-16 24,-1 16 24,-104 6-24,103-19 0,0 13-24,-1-16-16,-1 4 16,-1 12 40,-3-15 16,-97 21-32,93-16 24,-4-2-24,-1 2-16,-9 0 24,-2 1 0,-8-1 32,-69 16-40,67-6 40,-9-12-24,-9 12 8,-8 0 16,-9-9 56,-10 11 8,-22 4-104,17-6 168,-13 2 48,0 0 104,0 0 224,-4 4 161,0 0 135,0 0-840,0 0 880,0 0-192,0 0-152,-2 0-160,0 0-248,-2-4-112,4 4-16,-8-4-112,-11 0-104,-1-2 0,-4-10 48,-5 12 16,-23-11 64,52 15 88,-69-6-104,-13-16 0,-9 18-8,-4-2 16,2 2 8,1 4 8,92 0 80,-91 2-88,0 14-64,0-8 8,-1 15 16,-3-5 32,-2 2 72,97-20 24,-91 24-64,-5-3-16,-1 1 16,-2 4 0,3-1 32,-3 5-80,99-30 112,-95 30-128,-1 3-24,3-1 24,4 1 96,4-1 24,4-5 40,81-27-32,-73 28 32,10-4-48,10-5 40,8 1-24,7-2-24,9-10-16,29-8 40,-24 18-96,8-15-120,10 3-113,0 0-199,4-2-160,2-2 16,0-2 672,0 4-544,4 2 192,2 0 208,12 10 112,-14-10-24,12 2 56,-16-8 0,6 8 0,15 7-32,-1-9 64,6 2-64,11 8 16,14-8 16,-51-8 0,64 20-8,7-5 0,4 1-16,0-8 8,0 12 8,-4-14 8,-71-6 0,69 8 16,0-1 24,4 1-8,2-2 48,4 0-24,0-4-24,-79-2-32,78 2 48,7-2-56,0 0 8,2 0 16,-2-6 0,2 0 0,-87 6-16,84-16 40,7 13-72,-6-3 40,2-18 24,-4 18-16,-2-20 32,-81 26-48,82-17 16,-5-5-16,-4 4 0,0-2-8,-4 1 32,-69 19-24,64-20 16,-3-2 0,-6 1-24,-8-1 0,-5 0 24,-7 2 32,-5 1 48,-30 19-96,26-16 152,-5 0 80,-5 10 136,-12-10 200,2 12 104,-6 4-672,4-3 737,-4-1-49,0-2-176,0 0-144,-2-10-144,-2 12-160,4 4-64,-6-16 24,-2 10-48,-8-11-64,1 11 16,-5-16-24,-4 6 16,24 16 80,-35-18-80,-19-3-16,-13-1-16,-10 0-40,-7 5 40,-1 11 48,85 6 64,-87-16-120,-2 12 64,4 0-32,-4 0-16,7 4 48,-3 0-8,85 0 64,-81 0-64,-2 0 48,2 2-32,0 0 32,2 4 16,0 10-16,79-16 16,-75 6 24,2 1 0,6 15-40,4-6-16,10 2 24,6-3 8,47-15 0,-42 16-8,7-10 16,3 16-32,6-16-56,7 14 32,11-15-88,8-5 136,-16 16-176,12-10-25,-2 12-47,4-10 8,-2 12 80,2-3 16,2-17 144,-2 18-112,0 2 32,2-1-40,0 1 24,0 0 32,0-2 0,0-18 64,0 17-64,4 1 16,0 0-32,2 0 0,0-2 56,12 1-16,-18-17 40,4 18-40,15 0 48,-3 2-40,6-1 0,2 1 56,3 0 0,-27-20-24,32 19 24,3-1 16,5 0-40,5-2-16,8-10 40,9 9 8,-62-15-32,67 4 32,2 0 16,0-2-32,4 0 0,0-2-8,4 0 0,-77 0-8,81 0 8,-1-4 56,1 0-40,0 0 8,2-1 16,4-1-32,-87 6-16,83-16 16,0 12 16,-4-2-32,0-12-24,-4 14 16,-4-12 16,-71 16-8,67-3 24,-10-13 0,-6 12 0,-4-2-24,-7-10 32,-7 12 16,-33 4-48,24-4 96,-8-2 48,-12 2 88,2 4 192,-6 0 169,0 0 239,0 0-832,0 0 944,0 0-112,0-4-136,-2 4-296,0-4-216,0 0-160,2 4-24,-8-3-40,-12-13-56,1 12-16,-5-12-8,-4 10 24,-9-14 48,37 20 48,-55-17-56,-17-3 16,-10 0 0,-7 4-48,0 10 32,4-13-16,85 19 72,-83-4-32,4 0 16,2-2-40,-3 2 0,3 0-72,-2 4-8,79 0 136,-79 0-80,0 0-24,-2 0 16,0 0-8,2 0 16,-2 0-8,81 0 88,-83 4-72,-1 0-24,-1 2-16,4 0 8,0 0 24,2 2 8,79-8 72,-75 5-80,-4 11 24,8-12-32,2 2 64,2 0 24,6-4 32,61-2-32,-55 4 16,3 2 8,7-2-40,5-2-16,7 2 56,3 0-16,30-4-8,-21 2 24,1 0-16,12 0-40,-8 0 0,12-2 24,0 2-8,4-2 16,-2 2-64,0-2-80,0 0-104,0 2-80,2-2 0,-2 1 0,2-1 328,0 2-281,0-2 33,0 0 40,0 2 64,0-2 56,0 0 64,0 0 24,4 2 8,-4 0-8,4 0 0,-4 0 0,4 2 24,-4 2-8,0-6-16,4 6 32,-4 2-16,0 10-16,0-12 16,4 11-8,0-11-8,-4-6 0,4 20 16,0-12-32,0 12-8,0-12 32,2 11-32,10-3 40,-16-16-16,3 16 8,17 0-8,-2 1-8,6 3-8,5 0 40,7 2-32,-36-22 8,45 21 40,6-1 8,9-2-40,-1-10 48,4 0-40,6-2 24,-69-6-40,69 1 72,-2-1-8,4 0 0,-2-3-24,0-1 0,0-2-8,-69 6-32,69-6 32,-2 0 0,3 0-32,-5 0 32,-6 2 0,-2 0-8,-57 4-24,55-4 56,-3 0-48,-1 0-16,0 4 32,-3-4-16,-3 4 40,-45 0-48,45-4 89,1 4 7,-5 0-16,3 0 8,-1 0-16,-2 0-24,-41 0-48,42 0 32,-1 0-16,1 0-24,-1 0 16,-5 0-8,1 0 16,-37 0-16,30 0 16,1 0-24,-3 0 8,-2 0 0,-3 0 0,-1 0 24,-22 0-24,18 2 32,-3 0-48,-9 0 0,10-2 16,-16 2 0,4-2 40,-4 0-40,4 0 96,-4 2 56,0 0 64,4 0 112,-4-2 48,0 2 48,0-2-424,0 0 392,0 0-88,-2 0-64,0 0-64,-4 0-48,-2 0-72,8 0-56,-17 0 24,11 0-80,-16 0-40,4 0 48,-4 0 24,1 0 48,21 0-24,-26 0 24,-7 0-24,-11 0-24,-5 0 40,-4-4 16,-1 4 0,54 0-32,-55 0 24,2 0-24,-1 0-80,3 0 56,-2 0 0,2 0 0,51 0 24,-54 0 16,1 2-32,2 0-32,-4 0 40,1 0 32,3 0 0,51-2-24,-53 0 32,-3 0-16,3 0-40,-6 2 72,2-2-16,0 0-8,57 0-24,-58 0 8,5 0-56,2 0 32,1 0 32,1 0 24,2 0-64,47 0 24,-44-4-32,7 4-56,-1-4 24,1 0 72,3 0 8,3-2-16,31 6 0,-34-6 8,5 0-16,-1 1-8,-2-1 64,1 0-48,-1 0 24,32 6-24,-33-6 8,1 0-56,-1 0 48,-1 0 0,1 0-16,-1 0 16,34 6 0,-34-6 8,1 0-32,-3 1 72,-1 1-40,-1-2 8,1 2 8,37 4-24,-38-4 0,-1 0 0,0 0-24,1 0 48,5 0-24,1 0 24,32 4-24,-32 0 40,7-4-80,-1 4 48,-2-4 16,3 4-96,-1-4 120,26 4-48,-25-4 32,3 4-48,2-4 0,2 4-32,1-4-32,-3 4 72,20 0 8,-20 0 24,0 0-40,1-4 32,-1 4-32,-2 0 8,1 0-8,21 0 16,-22 0-8,-2 0-8,0 0 8,1 2 8,-5 0-16,1 0 32,27-2-16,-28 4 24,-2 0-48,1 0 8,-1 0 40,-1 0-32,1 0 56,30-4-48,-30 4 32,1 0-64,-1 0 40,1-2 8,1 2-32,0-2 40,28-2-24,-27 2 32,-1 0-32,0 0 16,1 0-8,-1 0-8,1-2 24,27 0-24,-28 0 48,-2 0-56,3 0-8,-1 0 16,1 0-24,1 0 40,26 0-16,-28-4 24,1 4-48,-1-4 24,0 4 8,-1-4-16,29 4 8,-34-4 8,-1 0 16,-1 0-56,1 4 8,-3-4 32,3 4-16,35 0 8,-38-4 24,1 4 16,1 0-24,1-4-8,1 4 56,1-4-32,33 4-32,-34-4 48,1 0 0,-1 0-64,2 0-8,3 0 0,-1 0 72,30 4-48,-27-3 48,-1-1 32,0 0-32,3 0-56,-1 0 40,0 0-16,26 4-16,-25-4 56,-1-2-16,-2 0-80,1 2 32,-1 0-56,-1 0 56,29 4 8,-34-4 0,-3 0-16,-1 4 8,-1-4-8,-1 4 40,1-4-8,39 4-16,-40 0-16,-1 0 16,-5 0-24,-1 0-32,-4 0 80,1 0 0,50 0-24,-47 0 24,0 2 72,-1 0-40,3-2-32,2 0 48,-3 0-72,46 0 0,-45 2 8,1 0 16,1-2-72,2 0 40,1 0 32,3 0-16,37 0-8,-38 0 24,3 2 16,-1-2-64,1 0 8,3 0 56,1 0-32,31 0-8,-32 0 16,0 0-8,-1 0-40,-1 0 16,1 0 40,-1 0-24,34 0 0,-31 0 16,-1 0-32,-1 0-64,1 0 64,-2 0 8,1 2 8,33-2 0,-36 2 48,-1 0-40,1 0-16,-1 2-8,-1 0 8,1 0 16,37-4-8,-38 4 0,3 0 16,-3 0-40,3 0-16,-3 0 32,3 0 16,35-4-8,-34 4 40,1-2 8,1 0-16,3 0-56,-1 0-8,4-2 8,26 0 24,-25 0 0,-1 1 24,6-1 8,-1 0-40,-1 0 8,0 0 8,22 0-8,-21 0 16,1 0 16,-2 0-40,-2 0-8,1 0 16,-1 0 0,24 0 0,-24 0 48,-1 0-32,-1 0-32,-1 0 16,-1 0-48,0 0 40,28 0 8,-27 0 56,1 0-32,0 0-8,1 0-16,1 0-24,0 0 24,24 0 0,-23 0 24,-1 0 8,0 0-56,5 0 0,-1 0 72,4 0-32,16 0-16,-8 0 48,-12-3-24,13 3-72,-13-4 32,14 4-8,-12 0 40,18 0-16,-6-4 32,-12 4-8,13-4-32,-13 4-16,10-4 8,-12 4-8,20 0 24,-8-4 16,-11 0-8,11 0-32,-12 0 24,12 0 40,-14 0-16,22 4-24,-15-4 48,-1 0-24,-2 0-64,0 0 8,0 0 40,-1 0-32,19 4 24,-20-4 40,0 1 8,1-1-72,-1 0 0,0 0 8,0 0 8,20 4 8,-19 0 8,-1-4 32,0 4-40,0-4-24,1 4 24,1-4-16,18 4 16,-18 0 0,2 0 0,1 0-8,-1 0-16,8 0 0,-12 0 32,20 0-8,-8 0 0,-11 0-8,13 0-16,-12 0-40,12 0 56,-12 0 8,18 0 0,-8 0 0,-11 2-24,11 0 0,-12 0-24,12 0 24,-14 0 8,22-2 16,-15 4 0,-3 0-8,0 2-8,-2-1 16,1 1-32,-1 2 40,20-8-8,-22 8 24,1 0-24,-1 0-8,0 0 16,2-2-40,1 0 56,19-6-24,-20 6 32,2 0-40,2-1 8,1 1-24,7-2 0,-8 0 0,16-4 24,-6 4 24,0-2-16,-2 0-16,0 0 32,2 0-24,0 0-32,6-2 32,-2 2 0,1 0-88,1 0-8,0 0 8,0-2-8,0 0 0,0 0 96,0 0-88,0 0-64,3 0-48,-3 0 8,4 0-24,-4 0-24,0 0 240,0 0-240,0 0 8,0 2 0,4-2 96,-4 2 104,4 0 40,-4-2-8,0 2 24,6 0-16,0 0-16,0 2 0,0 0 8,10 2 8,-16-6-8,4 6 24,11-1-24,-11 1-16,12 0 16,-12 0 0,12 0 16,-16-6-16,4 6 24,14 0-40,-12 0-24,11 0 40,-11 0 8,16 0-8,-22-6 0,6 6 32,18-1-56,-7 1-8,3 0 32,6-2 16,3 0-8,-29-4-8,36 4 32,-1-2-40,1 0-16,3-2 32,1 0 32,1 0-8,-41 0-32,46-4 40,1-2-56,2-10-32,5 13 24,-3-13 0,4 12 40,-55 4-16,53-6 8,-1 0-16,-3 0-40,-2 0 32,-1 2 16,-3 0 32,-43 4-32,42-4 16,-5 4-24,-1 0-48,-1 0 24,-5 0 24,1 0 24,-31 0-16,28 0 24,-3 0-48,1 2 40,0-2-8,-1 2 8,3 0 24,-28-2-40,30 2 8,-1-2-24,3 2-16,1-2-8,1 2 56,1-2-8,-35 0-8,36 0 16,1 0-40,5 0 32,3 0 16,3-6 8,3 0 16,-51 6-48,53-6-16,4-9 8,1 11-16,1-2 24,0-10 64,-2 12-40,-57 4-24,59-6 24,-3-10-48,-1 12 0,0 0 40,-2 0 8,-3 0 16,-50 4-40,49-3 8,-6-1-24,1 4-8,-3 0 24,1 0 24,-1 0-16,-41 0-8,40 0 24,-3 0-48,-3 0-16,-1 2 40,3 0-40,-1 0 80,-35-2-40,34 3 8,1 1-16,3 4 24,-1-2-16,3 0 48,-1 2-40,-39-8-8,42 8 0,1 0-32,-2 0-56,3 8 24,-1-11 8,3 3 32,-46-8 24,49 16 8,0-10 8,5 0 8,1 2-8,6 8 0,-4-10 56,-57-6-72,59 7 56,1-1-8,3 0 40,0 0-8,4 0 8,-4 0 24,-63-6-112,59 6 112,-4-2-32,1 0-8,-3-2 0,-2 2-8,1 0 0,-52-4-64,49 2 56,-4 2-32,1 0-24,-3 0 40,2-1-24,-5-1 40,-40-2-56,43 4 64,-1 0-64,-1-2 24,1 2-24,1 0 0,0 0 40,-43-4-40,42 4 8,1-2-16,-1 2-8,-1 0-8,5 0 40,-1 0-8,-45-4-8,47 4 24,1 0-24,-1 0-24,-2 0 24,1 0-8,1 0 8,-47-4 0,49 3 8,1-1-40,-1 0 8,2 0 24,-1 0-32,1 0 72,-51-2-40,51 2 80,1 0-8,-1 0-16,0-2-8,0 2-48,1 0 8,-52-2-8,51 2 40,0-2-80,1 2 8,-1-2 24,-4 0-32,-47 0 40,48 2 24,-1-2-8,0 2-40,1 0 24,-1-2 0,-2 0-16,-45 0 16,42 0 24,-3 0-8,-1 0-64,1 0 48,-1 0-24,1 0 24,-39 0 0,38 0 8,-1 0 16,1 0-48,-1 0 8,1 0 0,-1 0-32,-37 0 48,40 0 64,-1 0-8,-1 0-32,1 0 8,-1 0-24,1 0-48,-39 0 40,38 0 0,3 0 24,0 0-96,1-4 48,-1 4 0,-1 0-8,-40 0 32,37-4 8,3 4-8,-1 0-40,1 0-24,-1 0 48,-1 0 48,-38 0-32,37 0 48,-3 0 8,-3 0-32,-1 0-24,-3 0 16,-3 2-32,-24-2 16,26 2 0,-3 0 8,-1 0-40,2 0 8,-3 0 32,-3 0-32,-18-2 24,18 4-8,0-2 16,-12 2-40,17 0 24,-17 0-72,16-2-24,-22-2 104,6 4-72,16-2-8,-17 0 80,13 2-24,-14-2 48,2-1-48,-6-1 24,16 2 0,-12 0 16,2 0-48,0 0 16,0 0 8,-1 0 8,-5-2 0,4 2 24,-4 0 16,4 0 32,-4 0-24,4-2 40,-4 0 24,0 0-112,0 0 128,0 0 24,0 0-48,0 0 0,0 0 48,-2 0-16,2 0-136,-2 0 144,0 0-64,-4 0-64,1 0-56,-11 0 80,10 0-32,6 0-8,-22 0 24,6-4 48,-3 0-120,-5 0-8,-8-2 16,-9 1 32,41 5 8,-49-6-64,-7-10 80,1 16-40,-2-6-24,0 2 64,-4 0-40,61 4 24,-60 0-16,-1-4 32,2 4-40,0 0 8,0-4-56,-3 4 40,62 0 32,-61 0 16,-4-4-32,4 4 40,-2 0-96,0-4-32,2 4 48,61 0 56,-68-6-24,3 0 56,0 0-32,2 1-8,0-1 16,2-10 8,61 16-16,-57-4 56,-1 0-8,-1-2-64,0-10-8,0 16-8,0-16 24,59 16 8,-56 0 8,-1-5 8,0-1-64,0 0-16,0 0-56,-3 0 0,60 6 120,-59-6-128,-2 0 24,0 2 40,-2 0-32,0 0 40,-3 4-8,66 0 64,-69-4-24,2 4 0,-2 0-56,-2 0 16,-6 0 16,0 0 0,77 0 48,-85 0-8,5 0-40,-3 2-16,0 0 8,-2 4 24,0 0 8,85-6 24,-85 8 48,0 0 40,1-2-48,-1 0 32,0-2-16,6-2-24,79-2-32,-79 4 32,2-1 16,2-1-24,2 0 0,4 0 40,6-2-8,63 0-56,-61 0 56,4 0-8,-3 0-56,9 0-8,-2 0 40,2-4-24,51 4 0,-50-3 136,3-1-56,-4 4-8,3-4 16,-3 4-72,2-4 64,49 4-80,-50 0 72,-1-4-32,-2 4-24,1-4 32,-1 4 0,0-4 40,53 4-88,-55 0 120,-1 0-64,1 0 8,0 0 0,2 0 32,3 0 32,50 0-128,-43 0 144,-1 0-32,3 0-40,2 0-24,5 0 0,2 0 8,32 0-56,-27 0 64,-1 0-16,7 0 0,-1 0 0,2 0 9,2 0 7,18 0-64,-15 0 48,-1 0-48,8 0-24,-10 0 32,12 0-8,-2 0 24,8 0-24,-17 0 48,11 0-48,-14 0 24,12 0-24,-12 0 32,12 0-24,8 0-8,-21 0 24,3 2 0,0 0-56,-2 0 8,1 0 24,-1 2 0,20-4 0,-20 4 8,-1 0 8,-1 0-16,2-3 0,0 3 32,1 0-8,19-4-24,-20 2 24,2 2-24,0 0-32,3 0 16,-1 0-8,10-2 64,6-2-40,-18 2 32,12 0-32,-12 0 16,13 0-32,-3 0 16,-8 0 16,16-2-16,-6 2 48,-2 0-64,-10 0 8,12 0-8,-11 0-8,11 0 64,6-2-40,-20 2 32,12 0-32,-14 0 0,7 0 0,-3 0-8,0 0 16,18-2-8,-18 2 16,-1 2-32,-1-1-8,0 1 0,0 0 24,1 0 24,19-4-24,-20 2 24,-2 2-56,2-2 8,1 0-24,-3 0-16,0 0-48,22-2 112,-21 2-369,-1 0-303,0 0-352,1 0-352,-1-2-473,2 0-847,20 0 2696,-20 0-3473,1 0 736,-1 0 873,0-4 888,-2-2 672,1-14-1000,21 20 1304,0 0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9T05:47:48.310"/>
    </inkml:context>
    <inkml:brush xml:id="br0">
      <inkml:brushProperty name="width" value="0.5" units="cm"/>
      <inkml:brushProperty name="height" value="0.5" units="cm"/>
    </inkml:brush>
  </inkml:definitions>
  <inkml:trace contextRef="#ctx0" brushRef="#br0">294 1303 1776,'0'0'0,"0"-2"544,0 0-368,0 2-176,-1-2-96,-1-5-64,0 5 0,0-6 24,0 5 0,0-6 8,2 9 128,-2-8-176,0 0-32,0-2 0,0-3 40,0-3 56,2 16 112,-2-19-48,0 0 16,0 1-8,0 2 8,1 0-8,-1 1 8,0 1 16,2 14 16,-2-14-16,0 2 8,0-1 8,0 1 8,0 0 24,0 0 8,2 12-40,-2-12 56,0 1 8,0-1 48,-1 1 80,0 0 128,-1 0 192,4 11-512,-9-12 640,7 0 104,-2 1 0,-4-1-55,5 0-97,3 12-592,-4-11 496,4 11-496,-4-10 368,1 7-72,0-7-80,3 10-216,-2-2 176,0 0-40,2 2-136,-1-2 32,1 2-32,-1-2-8,0 2-104,0 0-64,0 0-72,0 0-176,1 0-72,0 0 496,0 0-544,0 1-1,0 0 145,0 1 120,0 1 104,0 0 120,0-3 56,2 9 0,1 0 16,0 2 16,0 4-24,6 9-16,-6 8 8,-3-32 0,12 37-24,-4 4 0,0 0 0,-5 1-8,8-2 24,-8-3 8,-3-37 0,11 35-16,-8-2-16,6-4-24,-6 1 32,7-1-24,-7-2 24,-3-27 24,12 27-32,-9-2-24,8-3 8,-8-2 16,8-3-8,-8-1 24,-3-16 16,9 13-16,-6 1-16,5-3 8,-6 0 8,1-3 8,0-4 8,-3-4 0,3 4-16,0-1-8,-1-2 16,-1 0 32,-1 0 24,0-1 80,0 0-128,0 0 200,2 0 48,-2 0 88,2 0 64,-2 0-32,2 0-47,-2 0-321,0-3 192,0-10-160,0 1-40,-1-4 0,-3-15 0,-6-16 0,10 47 8,-9-56 0,1-3-48,4 3-24,-6 5-8,7 4-32,-5 2-16,8 45 128,-3-44-105,-5 3-7,5-3 40,0 4 24,-5-3 32,5 3 32,3 40-16,-4-38 32,-6 2 0,7 0 8,-1 2 32,-6 0 16,6 1 25,4 33-113,-10-31 144,1 6 8,1-2 24,1 3 72,-4 1 24,11 23-272,-9-21 344,-1 1 8,2 5-32,4 2-48,-6-1-104,7 2-48,3 12-120,-9-9 72,6 1-32,-1 5-24,-3-8-32,6 9-16,-1-6-32,2 8 64,-2 0-64,1-2-64,-1 0-112,1 1-88,1 1-88,0 0-80,0 0 496,-1-2-560,1 2-81,0 0-63,0 0 24,0 0 104,0 0 144,0 0 432,0 1-288,0 0 112,0 0 56,0-1 40,0 2 56,0 0 8,0-2 16,0 3 24,0 0-8,0 1 0,2 4-16,-2-5 8,2 7 0,-2-10-8,0 4 8,2 8-8,-2-2-16,2 3-8,0 2 0,1 1-16,-3-16 40,2 16-48,0-1-16,-1-2-8,1 0-8,0-1 16,0-1 8,-2-11 56,2 9-56,-2-6 8,2 5 8,-2-7 16,0 2 8,0-1 16,0-2 0,0 1 0,0 0 16,0 0-8,0 0 0,0-1 16,0 0 16,0 0-40,0 0 24,0-2-16,0 0-16,0-6-16,0 5 24,0-9 32,0 12-32,-1-9 48,0-2 24,-1-1 8,-1-1 0,0-4 0,-4-5-8,7 22-72,-3-24 48,-5-2-16,5 0-24,-5 3-24,5 0 8,0 1-8,3 22 16,-3-21-8,0 2 0,1 0-8,1 1-8,0 1 8,0 2 0,1 15 16,0-14-16,0 1 0,0 3-16,0 1 8,0 6 16,0-7 0,0 10 8,0-2 16,0-1 0,0 1 8,0 0 8,0 0-8,0 2 16,0 0-40,0 0 64,0 0 8,0 0 8,0 0 0,0 0 0,0 0 8,0 0-552,0 0 1024,0 0-456,0 0-24,0 0-24,0 0-24,0 1-24,0-1-8,0 0-8,0 0-40,0 1-32,0-1-24,0 1-16,0 0-32,0-1 152,0 1-168,0 0-8,0 0 8,0 1 32,0 1 40,0 0 24,0-3 72,0 4-48,0 4 16,0-5-16,0 7 8,0-6 8,0 6 0,0-10 32,0 4-24,0 6 8,0-7-8,0 5 0,-1-5 8,0 5 8,1-8 8,-1 3 8,0 0 0,0 0 8,0 0 0,0-1 8,0 0 0,1-2-24,-1 1 32,0-1 0,-1 0-16,0-2 8,0-1 8,0-6-16,2 9-16,-2-3 32,0-7-16,0 3-16,0-2 0,0-1 0,0-2-8,2 12 8,-3-14 0,0-2 0,1 0-8,0-1 0,1 1 0,0 1 8,1 15 0,0-15 8,0 2-8,0 1 0,0 1 0,0 3 8,0 5 0,0 3-8,0-8 16,0 6 0,0 0 0,-1 0 8,0 2 16,0 0 24,1 0-64,-1 0 64,0 0 16,0 0-8,0 0-8,0 0-8,1 0-24,0 0-32,-1 0 0,1 0-24,0 0-24,-1 1-8,0 2 8,1 0 8,0-3 40,0 4-32,0 5 0,0-5 0,0 7 0,0-2 8,0 0-8,0-9 32,0 8-32,0 2-8,0 1-16,0 0 8,0 0 8,0 0 8,0-11 32,2 13-8,0-1-8,0 1 0,0 0 8,0 0 0,0-1 8,-2-12 0,2 11 0,0 0 0,0 0 0,-2-1-8,2-1 0,-2-5 0,0-4 8,2 9 8,-2-7 0,0 1 0,0 0 16,0-1 8,0 0 8,0-2-40,0 1 40,0 0 8,0 0-16,0-1 16,0 0 0,0-2 8,0 2-56,-1-2 48,0-6-8,-1 6-24,0-7-8,-1 6-16,0-9-16,3 12 24,-3-8-24,0-1-40,0 0-8,0 1 0,0-1 8,0 0 24,3 9 40,-3-8-24,0 0 16,1 0-8,-1 0 8,1 0 8,0 5 0,2 3 0,-3-10 16,1 7-8,0-7 0,0 8 8,0-1 0,0-5 8,2 8-24,-2 0 48,0-2 16,0 0 16,0 0 16,1 0 24,0 2-16,1 0-104,-1-2 88,0 2-8,0-2-32,1 2-16,-1-2-8,0 2-8,1 0-16,0-2-8,0 2-40,0 0-16,0 0-32,0 0 8,0 0-16,0 0 104,0 0-80,0 0 32,0 0 8,0 0 16,0 2 0,2 1-16,-2-3 40,1 9-48,2-5 0,0 8 0,0-3 8,0 1 16,5 6 8,-8-16 16,3 23 0,6 3-8,-6 1 0,5 0 0,-6-1-8,1 0 16,-3-26 0,3 23 0,0-3-8,0-2 0,-1-1 8,0-3 0,0-2 8,-2-12-8,0 9 8,2-2-16,-2-4 16,2 0-8,-2 0 24,0-1-8,0-2-16,2 1 16,-2 0 16,2 0 0,-2 0 32,1-1 24,-1 0 24,0 0-112,0 0 120,0-2-48,0-1-24,0-6-56,2 6-24,-2-9 0,0 12 32,2-11-32,-2-1 0,0-2 0,0-4 0,2-3 0,-2-3 8,0 24 24,0-25-8,0 3-24,0 0 24,2 2 8,-2 1 8,2 2 8,-2 17-16,0-17 24,2 1-8,-2 0 0,2 1 16,0-1 16,0 0 16,-2 16-64,2-15 96,0 2 8,0 2 8,0 1-8,0 2-24,0 6-40,-2 2-40,0-8 16,2 8-40,-2-3 8,2 1-8,-2 2-8,2 0 8,-2 0 24,0 0-40,2 0-16,-2 0 24,2 0 8,0 0 0,0 1 16,-2-1 8,2 3-8,0 1 0,0 5 0,0-5 0,1 8-24,0-4-8,-3-8 40,3 11-40,0 1-32,0 5 24,0 2 8,-1 3-8,0 1 32,-2-23 16,1 22-16,-1-3 8,2 0 8,-2-2 8,0-2-8,0-1 8,0-14-8,0 12 8,0 0-24,0-1 16,0-1 0,0-1-8,0-1 0,0-8 8,0 3-8,2 6-16,-2-7-16,2 0 8,-2 1-16,2 0 16,-2-3 32,0 3-32,2-2-8,0 0 24,0 0-8,0 0 8,-2-1 16,2 0 0,0 0 0,0-2 0,0 0 0,0-6 0,0 6 8,0-7-8,-2 9 0,3-3 8,0-10-8,0 4 8,0-2 0,0-3 0,-3 14-8,3-17 8,6-3 8,-7-2 0,6-1 0,-6 0 0,5-1 24,-7 24-40,2-23 56,1 3 40,5 0 16,-6 1 8,0 1 8,1 1-16,-3 17-112,3-17 96,0 0-8,0 2-8,0 3-24,0 0-24,-1 2 0,-2 10-32,2-9 16,0 6-8,0-5-24,-2 8-16,2-2 0,-2 0 0,0 2 32,2 0-16,-2 0 8,0 0-32,0 0-32,0 0-24,0 1 0,0-1 96,0 2-64,0 2 32,0 6 16,0 0 8,0 2-8,0 3 0,0-15 16,-1 25-24,-7 6 0,5 0-8,-6 0 0,6-5 8,0-3 16,3-23 8,-4 21-16,0-3 24,1-2 0,0 0-16,0-1 24,1-1-16,2-14 0,-2 13 0,0-1 8,1 1-16,-2 0 0,1-1 8,-1-2 0,3-10 0,-2 11 0,0-2 0,1-1-8,0-4-8,0 5-8,1-6 16,0-3 8,0 8-24,0-6 8,0 1-16,0 0 0,0 0 16,0-2 0,0-1 16,0 1-8,0 0 8,0 0-16,0-1 8,0 0 16,0 0-8,0 0 16,0 0 16,0-3-8,0 0-16,0-5 0,0 5-16,0 3 8,0-11 8,0 3 0,0-2 0,0 0 8,0-3 0,-1-3 0,1 16-16,-1-19 16,0-2 0,0-1-16,0 2 0,-1 1 24,0 3-8,2 16-16,-2-15 40,0 1-8,0 1 0,0 1 0,0 2-16,0 2 8,2 8-24,-2-9 24,0 6 0,0-7-16,1 7 8,0-5-8,0 6 16,1 2-24,-1-3 24,0 0-8,0 0-8,0 1-16,0 0-8,0 0-16,1 2 32,-1 0-32,0 0-32,0 0-16,1 0-16,0 0-16,0 0 8,0 0 104,0 0-72,0 0 16,0 0 24,0 0 16,0 0 8,0 0 0,0 0 200,0 0-376,0 2 192,3 1-16,0 1 0,0 4 8,0-4-8,-3-4 8,8 10 8,-6-1 8,6 2-16,-5 2 0,7 4 0,-7 4 0,-3-21 0,11 22 8,-3 0 0,-5 0-16,9-2 0,-9-2 8,8 0-8,-11-18 8,3 17 0,7-1 8,-7-1-16,8-3 0,-8-1 8,6-1 0,-9-10 0,3 8 0,6-4 0,-6 5 0,5-6-8,-6 0 8,1 0 0,-3-3 0,8 2 0,-8 0 0,3-1 0,0 0 0,5-1 8,-8 0 0,0 0-8,3 0 24,0-3-8,0 0 0,0-6 8,0 6-8,-1-8 8,-2 11-24,3-9 24,0-1-8,0-2 8,0-3-24,5-4 16,-6-5 0,-2 24-16,3-25 8,0-2-8,0 1-16,0 0 0,0 0 0,0 0 8,-3 26 8,3-24-8,-1 1 0,0 2-8,0 2 8,0 0 8,0 2 8,-2 17-8,0-14 8,0 3 0,0 1 0,0 8 8,0-8 16,0 8 16,0 2-48,0-3 96,0 0 64,0 0 72,0 1 40,0 2-8,0 0-56,0 0-208,0 0 80,0 0-160,0 1-48,0 2 8,-1 0 0,1-3 120,-2 8-72,-1-4 8,0 5 16,0 0 8,0 1 0,0 2-8,3-12 48,-3 12-24,-5 3-24,5 0 8,-1 0 0,0-1 0,0-1-8,4-13 48,-4 12-40,0 0-24,1-2-16,-1 1 0,0 0 0,0 0 0,4-11 80,-4 11-56,-4 0 8,6 0 8,-2 0 16,0 0 8,0 0 0,4-11 16,-4 11-8,0-1-8,1 0-8,0-1 0,0-2 0,0-4 8,3-3 16,-2 9-16,1-6 0,0 0-8,0 0 0,1-2-8,0 0 8,0-1 24,0 1-16,0-1 40,0 0 8,0-3-8,0 0 8,0 3-32,0-9 24,3 6-8,0-7 0,0 1 0,0-1-8,0-2 8,-3 12-16,9-15 24,-6-4-8,8-1 0,-3-3 0,-5 1-8,8 3 8,-11 19-16,3-19 24,7 1-8,-1 1-8,-1 0 0,0 2 0,-5 0 8,-3 15-16,11-14 24,-8 1-8,8 1-8,-8 1 16,6 2 8,-6 1 8,-3 8-40,8-3 40,-6-5-24,1 8-16,0-3 8,-1 1-16,0 2 16,-2 0-8,2 0 8,0 0-8,-2 0-8,2 0 8,-2 0-8,2 1-8,-2-1 16,0 3-32,0 0 0,0 7 0,-2-1 8,-1 2 8,0 2-8,3-13 24,-10 22-32,1 4 0,-1 1 0,-1-1 24,0-2 0,1-4 8,10-20 0,-11 18 0,0-2-8,2-2 8,1-1 0,0-2 0,0 0 8,8-11-8,-8 11-16,4-2 16,-5-1 0,6 0 8,-7-4 8,7 6-16,3-10 0,-9 3 16,6 4-24,-4-5 8,4 1-8,0 1 8,-1 0 0,4-4 0,-4 3 0,1-1-8,1 0 0,1-1 0,0 0 0,0 0 8,1-1 0,-1 1-24,1-1 8,0 0-8,0 0 0,0-2 16,0-1-8,0 3 16,2-8-16,0 5 0,0-8 8,1 4 0,0-3 8,0-1 8,-3 11-8,8-13 8,-5-3-8,6-3 8,-1-2 0,0 0 0,-5 1 16,-3 20-24,11-19 24,-8 0 0,6 1 0,-7 0 16,6 2-8,-6 1 8,-2 15-40,2-14 48,1 2 0,0 2 0,-1 1-8,-1 6-16,1-5-8,-2 8-16,2-2 24,0-1-24,0 0 8,0 0 8,-2 0-16,2 1 24,-2 2-24,0-2 8,2 0 0,-2 2 0,2 0-8,-2 0 0,0 0-16,0 0-8,0 0-16,0 0 8,0 0-32,0 0 24,0 0 256,0 0-472,0 0 216,0 0 16,0 1 16,0 0-16,0-1 24,0 1-16,0 1 8,-1 0-8,0 1 8,0 0 8,0 1 0,0 4 8,1-8-8,-2 4 0,1 7-8,0-1 0,-1 0 8,0 4 0,0 0 0,2-14 0,-1 13 0,0 0-8,1 0-8,0-1 16,0-1-8,0-11 8,0 10 0,2 0 0,7-2 0,-6 0-8,8-5 0,-8 5 8,-3-8 0,13 3 0,-4 0 0,0 0-8,0-2 8,-2 0-8,2-1 0,-9 0 8,11 0 0,2-2-16,0-1 0,0-5-16,2 5 0,1-7-16,-16 10 48,16-8-544,-16 8 544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8T19:26:07.871"/>
    </inkml:context>
    <inkml:brush xml:id="br0">
      <inkml:brushProperty name="width" value="0.05" units="cm"/>
      <inkml:brushProperty name="height" value="0.05" units="cm"/>
      <inkml:brushProperty name="color" value="#9B9B96"/>
    </inkml:brush>
  </inkml:definitions>
  <inkml:trace contextRef="#ctx0" brushRef="#br0">64 129 232,'0'0'0,"0"0"40,0 0-16,0 0-24,0 0 32,0 0 8,0 0-8,0-4 16,0 4 24,0 0 0,0 0-72,0 0 88,0 0 16,0 0 0,0 0 32,0 0 24,0 0 16,0 0-944,0 0 1728,0 0-768,0 0-32,0 0-8,0 0-32,0 0 0,0 0-1824,0 0 3504,0 0-1712,0 0-40,0 0-24,0 0 0,0 0-8,0 0-2016,0 0 4016,0 0-2000,0 0-32,0 0 8,0-4 0,0 4 8,0 0-8,0-4-32,-2 4-16,2 0-32,-2-4 0,0 4-8,2 0 96,-2-4-152,0 4-64,0-4-80,0 1-16,0-3 40,-2-10 56,4 16 216,-4-4-144,0-2 48,1-12 32,-1 14 24,0-2 16,0-9 8,4 15 16,-4-4-16,0 0 0,0-2-24,0 0-8,0 0-192,4 6 240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9T05:48:12.207"/>
    </inkml:context>
    <inkml:brush xml:id="br0">
      <inkml:brushProperty name="width" value="0.5" units="cm"/>
      <inkml:brushProperty name="height" value="0.5" units="cm"/>
    </inkml:brush>
  </inkml:definitions>
  <inkml:trace contextRef="#ctx0" brushRef="#br0">826 25 544,'0'0'0,"2"-2"136,0 2-88,-2 0-48,2-3 24,1 0 0,0 1-16,-1 0-8,0 0 8,0 0-8,-2 2 0,2-2 8,0 2 0,-2 0-16,0 0-8,0 0-8,0 1 0,0-1 24,0 2-16,-3 2 8,0 5-8,-6-1-8,5 1 16,-9 3-16,13-12 24,-12 18-16,-2 4 0,-2 1 0,-1 1 8,0 0 8,-1 0 8,18-24-8,-17 22 8,-2-1 8,0 1-8,-1-3 8,2 0 0,-1 0 8,19-19-24,-19 19 32,-1-1-8,2 1 0,-1-1-8,0 0 0,1-1 8,18-17-24,-21 18 40,1-1 0,1-1 0,3 0-16,-1-3-8,0 1-16,17-14 0,-16 12-16,2 0-8,3 0-8,1-1-16,6-3 8,-6 0 0,10-8 40,-3 3-32,0 7 8,0-6-8,0 6 8,2-6-8,0 5 8,1-9 24,0 3-32,0 5 16,0-6-16,2 1-8,1 1-64,0-1-272,-3-3 376</inkml:trace>
  <inkml:trace contextRef="#ctx0" brushRef="#br0" timeOffset="1">460 579 536,'0'0'0,"0"0"88,8-2-40,-5-6-8,11 1-16,-2-5 8,5-5 0,2-3-8,2-1 8,-1-1 0,2-2-16,-1 0-8,1 2 0,-2-2-8,-20 24 0,20-23 0,0 1 0,-2 0-16,-1 1 0,0 3 8,0 1 0,-17 17 8,17-17 0,-1 0-8,1 1 0,-1 2-8,-1 0 8,-1 1 8,-14 13 0,11-11-8,0 0 8,-2 2-8,0 1 0,-6 7 16,6-7 0,-9 8-8,2-2 8,1-1 8,-1 1-16,0 0 8,0 0 16,0 2 8,-2 0-32,0 0 64,0 0 48,0 0 32,0 0 24,0 0-32,-2 0-64,2 0-72,-3 0 40,-1 0-48,-4 0-8,4 0-8,-6 1-24,1 1 0,9-2 48,-9 3-56,-2 0-24,-1 6-16,-2-6 0,0 9 0,-3-1 8,17-11 88,-19 13-64,1 0 16,-1 0 16,1-1 0,-1 3 16,0 0 16,19-15 0,-21 14 0,1 0-8,2 1 8,-1-1 0,0 1 0,0-1 0,19-14 0,-18 15 8,0-1-16,0-2 8,1 1-8,1 0 16,-1-1-8,17-12 0,-17 11 8,1 0-8,2-2 0,2 0 0,1-5 8,2 4-8,9-8 0,-9 2 8,5 1-8,-5 0-8,6-2 0,0 1 0,0-1 0,3-1 8,-3 1-8,2 0-16,0 0-16,0-1-8,1 0 0,0 0 0,0 0 48,2-2-32,1 0-8,0-6-400,-3 8 440</inkml:trace>
  <inkml:trace contextRef="#ctx0" brushRef="#br0" timeOffset="2">633 211 536,'0'0'0,"2"-3"56,6-6-16,-1 2-16,-7 7-24,14-15 24,2-4-8,3-3-8,-2 1 8,-3 1 0,-1 2 16,-13 18-32,11-16 24,-2 3-8,-1 1-8,-5 1 8,5 2 8,-8 6 8,0 3-32,2-8 40,0 8 24,-2-3 16,2 1 24,-2 2 0,0 0-16,0 0-88,-1 0 24,-1 0-48,-1 0-40,0 0-24,-5 0 8,5 1 16,3-1 64,-10 2-40,1 2 16,0 4 8,-4 0 8,-2 3 0,-5 3 16,20-14-8,-21 14 8,-1 2-16,2-1 8,1-1 0,0 0 8,1-1 8,18-13-16,-17 13 0,0 0 0,1-1 8,0-1 8,2 0 24,-1-2-8,15-9-32,-15 10 40,0-1-8,1-1 8,2 0 8,-1-4-8,1 5 24,12-9-64,-12 3 48,1 1-16,1 0-16,2 0 0,4-1-8,-4-1-8,8-2 0,-3 2-16,0 0 8,0 0-8,1 0 0,0-1 8,0 0-16,2-1 24,-1 1-48,1 0-40,0 0-24,0-1 8,0 0 24,0 0 48,0 0 32,2 0-16,1 0 24,0 0 0,6-2 8,-7 0 8,7-1 0,-9 3-24,3-3 24,10-4-8,-4 5-8,2-8 16,0 1 0,1 0 8,-12 9-32,10-8 32,1 0-8,0 0 8,0-1 8,0 1 8,0-1 24,-11 9-72,10-9 72,-2 0 16,1 1 8,-1 0 24,0 0 24,-5 0 16,-3 8-160,10-3 176,-8-7-16,6 9 8,-8-7 0,3 6 0,-1 0 32,-2 2-200,2-2 208,-2 0 24,2 2 8,-2-2 40,2 2-16,-2-2 0,0 2-264,0 0 257,0 0-113,0 0-64,0 0-112,-1 0-184,-1 0-105,2 0 321,-3 1-376,0 2 8,-5 1 112,5 4 112,-6-4 64,5 5 72,4-9 8,-11 9 8,-1 3 0,1 0 16,-1 0 8,0 0 0,12-12-32,-12 11 64,1 1 16,0 0-16,0 0 16,-1-1 0,1 0-16,0 1 8,11-12-72,-11 13 72,0 2-72,0 1 8,2 1-16,0-1-40,0 2 32,9-18 16,-8 18-32,4 2-24,-5-1 16,6 0-24,0 2-8,0 0 0,3-21 72,-3 21-96,2 0-16,0 0-16,1-1 8,0 0 0,0-20 120,0 19-112,2 0 16,1-2 0,0 0 8,-1-3 16,1-3 8,0 0 16,-3-11 48,2 9-40,1-1 0,0-4 0,-1 5 16,0-7 0,-2-2 24,2 3-16,0 0 8,-2-1 0,2-1 0,-2 0 16,2 0 16,-2-1-24,0 0 56,2 0 16,-2 0 32,2 0 32,-2 0 64,2 0 80,-2 0-280,0-2 360,2-1 40,-2 0-32,2-5-88,0 6-71,1-8-121,-3 10-88,3-7 64,0-2-56,-1-1-64,1-3-24,0-3-65,6-4-39,-9 20 184,2-24-224,6-3-8,-6 0-16,1-1 56,0 1 40,0 0 80,-3 27 72,2-25-24,-2 2 48,0 4 16,-1-1 0,-2 2 40,0 2 8,3 16-88,-4-15 168,-4 0 16,5 3 48,-6 1 48,6 2 0,-1 6 9,4 3-289,-3-9 272,-1 7-72,0-1-56,0 0-64,1 2-40,0-1-32,3 2-8,-3 0-16,0 0-48,0 0-136,0 0-80,0 0-56,0 2-25,3-2 361,-4 3-280,0 7 80,0-1 56,0 2 56,-4 4 56,4 8 24,4-23 8,-10 28 16,6 6 24,-6 2-16,7-1 8,-5 1 56,6 0 16,2-36-104,-2 34 144,0 4 40,1-1 0,0 3 33,0-2-1,1 5 16,0-43-232,0 42 208,0 1-16,0 1-56,0-1-48,2 2-16,1-1-16,-3-44-56,3 45 32,0-1 8,5 1-56,-6 0-8,1 0-8,0-2-8,-3-43 40,9 45-24,-7-2-24,0 1 0,6-2-8,-6-2 16,1-2 16,-3-38 24,3 35 0,0-1 8,-1-1-8,0-4 8,-2 0 8,2-5 8,-2-24-24,0 24 48,0-5 8,0-2 0,0-4 16,0-2 16,0-7 80,0-4-168,-1 3 208,0 0 64,0-1 48,0-1-16,0-1 56,1 0-8,0 0-352,0 0 360,0 0 48,0 0-64,0 0-71,0 0-97,0 0-136,0 0-1641,-1-3 3178,-1-8-1617,-1 0-8,-5-3 0,0-15 24,-6-18 24,14 47 0,-17-62 0,1-6-8,1 2 0,2 0-16,2 2 15,0 2 9,11 62 0,-10-59 9,1 6-9,-1 0-41,1 4 17,0 0-8,2 2 48,7 47-16,-9-45 24,0 1-8,1 2 8,4 2-16,-6 0 25,7 3-1,3 37-32,-9-35 32,6 1-16,-7 5-32,6 1 8,-4 4 32,5 4 0,3 20-24,-8-18 8,5 4 8,0 3-32,-1 2 0,0 6 16,1-8 0,3 11 0,-3-2 8,0-1-16,1-5-24,0 6 8,0 0 16,0 0-8,2 2 16,-2-2-49,1 2-31,-1-2-8,1 2-24,0 0 8,1 0-64,0 0 168,0 0-200,0 0-32,0 0-48,0 0 8,-1 0 0,1 1-40,0-1 312,0 1-288,0 0 8,0 1 64,0 1 96,0 1 72,0 7 104,0-11-56,0 11 48,0 4-8,0 14-24,0 12-16,2 11 16,1 5-8,-3-57-8,3 58 24,0 0-24,5-3-24,-6-4 24,1 0 0,7 0-8,-10-51 8,2 50 8,6-3-24,-6 4-16,6-3 32,-6-1 8,5 2 8,-7-49-16,2 47 24,1 0-16,0-1-8,5-4 8,-8 1 0,3-2 16,-3-41-24,2 40 24,0 1 40,1-3 8,0-1 16,0-1-8,0-1-32,-3-35-48,3 35 64,5-1-16,-6 0-24,1-1 24,6 3-16,-7-1-16,-2-35-16,9 35 32,-6-1-8,6-3-40,-6-2 8,6 1-8,-6-4 16,-3-26 0,10 27 16,-7-4 0,6 0-24,-7-4-8,6-1 16,-6-2 24,-2-16-24,3 15 32,0-4-8,0-1-16,-1-1 0,1-1 24,-1-5 32,-2-3-64,2 4 48,-2-1 40,2-2 0,-2 0 56,2 0 64,-2-1 56,0 0-264,2 0 304,-2 0-24,2 0-32,-2 0-64,2 0-32,-2 0 1,0 0-153,0-2 144,0-1-24,0-7-40,0 1-24,-1-3-56,-2-7 8,3 19-8,-12-34 8,2-12-40,-1-8 24,1-3-32,2 0 32,0 3 16,8 54-8,-3-55-24,-7 0-24,7 0 0,-5-2 0,6 0-16,-1-4-32,3 61 96,-3-64-80,-1-1-41,1 0 57,0-3 16,0-1-8,2 0-32,1 69 88,-1-70-80,-1 1-40,1 4 16,0 0 32,0 4 16,1 4 32,0 57 24,-1-51-32,1 3 16,0 6 0,-1 4 40,0 4 16,0 7 24,1 27-64,-1-24 16,0 6 16,-1 3 0,1 6 24,0 6 72,0 0-48,1 3-80,-1-2 88,1 0-56,0 2-64,0 0-32,-1 0-24,1 0-48,0 0 136,0 0-224,0 0-112,-1 0-80,1 0-32,-1 0 32,1 1 48,0-1 368,0 1-296,0 1 128,0 2 104,0 6 72,0 0 40,0 2-16,0-12-32,0 17 0,2 12 0,1 13 0,0 4 16,-1 1 24,0 0-8,-2-47-32,2 45 32,-2 1-16,0 1 16,0 0 0,0 3 16,-1 2-16,1-52-32,-1 56 32,-1 3-32,1 3 8,0 5 0,1 1 0,0 3 32,0-71-40,0 70 24,3 2 24,6 0 8,-7 2-40,9-2 24,-4 1-40,-7-73 0,10 71-8,1-1-48,2-1 8,-2-6-24,2-3-24,-2-6 64,-11-54 32,10 50-48,0-5 32,-1-3-8,0-6 8,0 0 0,-1-4 48,-8-32-32,3 33 40,6-4-16,-7-2 24,0-3 8,1-6-8,-1-1 40,-2-17-88,0 11 104,1-1-32,-1-7-8,0 5 16,0-7-16,0 0 0,0-1-64,0 1 56,2-1-56,-2 0-32,0 0-48,2 0-24,-2 0 8,0 0 96,2 0-96,-2 0 24,2-2 24,0 0 72,0-1 24,-2 3-48,2-10 80,0 1 0,0-4-72,0-6 8,0-16-24,0-14-8,0-12 0,-2 61 16,3-63-24,0-2-32,0-3 8,5 0 24,-8 1-8,3 3 16,-3 64 16,3-64-16,0-1-8,0-2 0,0 1 16,0-2 0,-3 68 8,3-68 8,0 0 0,0-2-16,-1-1 32,1 2 16,0 1 32,-3 68-72,3-68 112,0 3-8,5 1-24,-8 2-8,3 2 8,0 2 24,-3 58-104,8-55 120,-6 1-16,6 1-32,-6 1-56,6 3 8,-5-4-16,-3 53-8,9-49 32,-7 0-8,6 1-40,-5 4 0,6 3-16,-6 1 8,-3 40 24,8-35-8,-6 3 8,6 4-32,-6 5-16,1 5 24,0 3-16,-3 15 40,3-10-24,-1 7 8,0 0-16,-2 1-24,0 2 16,0 0 0,0 0 40,0 0-40,2 0 8,-2 1-72,0 0-32,0 0-40,0 0 8,0-1 168,2 1-136,-2 0 80,0 2 32,0 6 40,0 0 32,0 4-48,0-13 0,-1 15-24,-1 11 32,-1 11-24,-1 8 0,-4 3 32,7 0-32,1-48 16,-3 46 0,2 0 8,0-2-32,1 2 8,0 1-8,0 1 16,0-48 8,0 48-16,3 0 8,-1 2-8,1 1-32,0 2 8,0 0-16,-3-53 56,8 52-64,-6 4 24,0-1-32,1 2 8,0 0 24,0 2 0,-3-59 40,3 58-40,0 1 24,-2-3-16,1 2 0,0-2 40,-2 0 8,0-56-16,2 53 48,-2-1 8,0 0-24,0-3 0,0-1 0,-1-1 0,1-47-32,-1 43 64,-1-2 0,1 0-16,0-5-24,1-3 8,0-3 8,0-30-40,0 24 40,0-2-8,0-4-24,0-5-8,1 0-16,1-2 24,-2-11-8,0 9 0,2-5-16,0 4-32,-2-6-64,2 0-56,-2-1-72,0-1 240,2 0-304,-2 0-16,2 0 40,-2 0 103,2 0 129,-2 0 112,0 0-64,2-2 169,-2 0 63,2-1 24,0-7 0,0 0-40,0-4-88,-2 14-128,2-17 72,0-21-16,0-17-64,0-13 0,0-5 0,-2 2-16,0 71 24,0-70 8,0 4 0,0-3-16,0-1 8,0 0-8,2-5 16,-2 75-8,0-79 16,2-1 16,0-3-24,0 0 0,0 2 24,1 2 8,-3 79-40,3-75 56,0 5 0,0 5-8,0 3 0,0 7 32,-1 3 8,-2 52-88,3-47 104,0 4 0,-1 2-32,0 5 8,0 2-24,0 7 0,-2 27-56,3-25 48,-1 2-16,1 2-24,0 5-16,-1 0 0,0 4 0,-2 12 8,3-11 0,-1 1-40,0 7 0,0-8-32,0 8 32,0-4 0,-2 7 40,0-2-56,2-1 0,0 0-32,-2 0 16,2 0 32,0 0-16,-2 3 56,2-3-64,-2 0 8,2 1-24,-2 0 24,2 2 64,-2 0-8,2 0 24,-2 0 8,0 0-16,0 0 24,0 0 0,0 1 0,0-1-40,0 1 24,0 0-40,0 0-72,0 0-40,0 0-48,0 1 0,0-2 176,0 3-120,0 6 24,0 0 48,0 2 16,-1 12-16,-2 12 40,3-35 8,-9 46-40,6 7-8,-1 5-16,-4 2 0,6 1 32,-1 0-8,3-61 40,-3 63-8,2-2-32,1 1-24,0-1 16,0 0 8,0-1-16,0-60 56,2 59-16,1 2-24,0-1 0,0-1 32,0-1-16,0-2 32,-3-56-8,8 55 24,-8-2-8,3-2 8,-1-3 8,0-2 0,0-2 16,-2-44-48,2 42 80,0-1-32,-2-2 8,2 1 0,-2-4 8,0-2 24,0-34-88,0 28 96,0-4 0,0-3-48,0-5 24,0-2-32,0-5-8,0-9-32,0 8 24,0-5-40,0 0-16,0-2 0,0-1-24,0 0-48,0 0 104,0 0-160,0 0 0,0 0 24,0 0 112,2 0 112,-2-2 56,0 2-144,2-3 184,-2-8-32,2 1-64,-2-5-32,2-4-48,-2-20 8,0 39-16,0-58 0,0-9-24,0-5-16,2 5 8,-2 1 8,2 1 0,-2 65 24,2-67-32,-2 1 0,2-1-8,0-1 8,0-2 24,-1 1 8,-1 69 0,2-70 8,0 1-16,0 3 0,0 3 16,0 0 8,1 2 32,-3 61-48,2-57 16,1 1 0,0 4-8,0 2 32,6 3 0,-9 3 24,0 44-64,8-37 40,-6 2-8,1 5-8,0 3 8,5 4-16,-6 1 16,-2 22-32,3-19-24,0 3 16,5 0-40,-8 2-8,2 2 40,1 2-48,-3 10 64,3-10-64,5 2-64,-6 0-48,0 5 8,1-7-64,0 7-1,-3 3 233,10-10-288,-8 7-72,6-5-40,-6 6 0,1 0 16,6-7 80,-9 9 304,2-2-264,1-1 72,5 0 40,-7 0 56,2-5 56,0 6 16,-3 2 24,8-3-8,-6 0 8,1-5 0,0 6 32,0-1 24,0 0 16,-3 3-72,3-8 96,-1 8 24,0-2 56,0 0 80,0 0 64,0 0 48,-2 2-368,0-2 336,2 2-88,-2-2-104,2 2-96,-2-1-88,0 1-64,0 0 104,0-2-184,0 2-56,0-2-24,0 2 24,2-2 48,-2 2 32,0 0 160,0-2-136,2 0-16,-2 0 8,2-1 8,-2 0-8,2 0-8,-2 3 152,2-8-168,0 6 0,1-1 32,0-5 40,0 6 48,0-6 32,-3 8 16,7-2-8,-5-6 0,1 6 8,0-6-8,5 7 8,-6-2 8,-2 3-8,3-8 8,0 6 8,5-1-16,-8 0 8,3 0 8,0 0 16,-3 3-32,3-3 56,-1 1 32,0 0 16,0 0 32,0 0 24,0 2-8,-2 0-152,2-2 128,-2 2-40,2-2-56,-2 2-16,2 0-16,-2 0 16,0 0-16,2 0 8,-2 0 16,2 0 0,0 1 8,0 0-8,0 1-16,-2-2-8,2 2 8,-1 0-24,1 0 0,0 1 8,0 0 0,-2-3 8,2 2 8,-2 0 0,2 0-24,-2 0 8,2 0 24,-2 0-8,2 0 16,-2-2-24,0 2 32,2 0 0,-2 0 16,2 0 16,-2 1 16,0-3-80,2 2 80,-2 6 8,0-5-32,0 7-32,0-2 8,0 3-32,0-11 0,-2 17 8,-2 6-24,-6 6-8,7 3-24,-5-1 0,5 0 8,3-31 40,-4 30-56,0 0 8,0-2-8,1 1 0,-1-1 24,1-3-8,3-25 40,-3 26-16,0-2 0,0-1-8,0 1 16,-1 0 8,1-1 0,3-23 0,-4 23 16,1 1 8,0-2-16,0 1 8,0-2 16,1-1 0,2-20-32,-3 17 64,1 1-8,-1 0-24,0-1-8,0 0 8,0 2 0,3-19-32,-3 19 24,1 0 8,0 0-32,0 2 0,1 1 0,-1 0-8,2-22 8,-1 24-16,0 1 8,1-2-24,0 1 0,0 0 16,0-1 0,0-23 16,2 20-16,0 1-8,0-1 0,0-3-16,0 1 16,1-1 8,-3-17 16,3 15-16,5 1 16,-6-3-8,0-1-16,1 0 24,0-2-24,-3-10 24,3 9-8,0-5-8,0 6 0,0-7-8,0 0 0,0-1 8,-3-2 16,3 3-24,0 0 0,-1-1 0,0-1 0,1 0 16,0 0 8,-3-1 0,3 0 24,0 0 24,6-2 8,-7-1 40,6-4 32,-5 4 8,-3 3-136,9-10 160,-6 1-8,8-3-32,-3-5-24,3-8-32,1-6-8,-12 31-56,13-36 40,0-2-8,1-2-16,-2-3-8,-1 2-8,-1-3 0,-10 44 0,10-42 16,-2 1-32,-1 1-8,-4 1-16,8 1-16,-8 1-8,-3 37 64,10-38-56,-7 1 0,5 1 0,-6 3 16,1 3 16,5 2 16,-8 28 8,2-26 16,0 1 8,1 2 0,-1 1-16,0 2 0,0 0-8,-2 20 0,2-19 16,0 2 0,0-1-24,-1 0 8,2 2-8,0 0 0,-3 16 8,3-17-16,0 0 0,0 0-32,0-1-8,0 2 16,0-2-16,-3 18 56,3-15-48,0-1 8,5 3-16,-8 0 16,3 1 8,0 2 40,-3 10-8,3-9 32,-1 6 24,0-8 8,-2 9 48,0-1 56,0 0 56,0 3-224,2-2 288,-2 1 24,2-1-16,-2 2 24,0 0-39,0 0-33,0 0-248,0 0 200,0 0-88,0 0-64,-1 0-64,-1 0-16,-1 0-32,3 0 64,-3 0-112,0 0-32,-1 0-64,0 0-9,0 0-15,0 0 0,4 0 232,-4 0-216,0 0 0,0 0 8,-5 0 32,6 0 16,-5 0 40,8 0 120,-3 0-96,-7 0 16,6 0 24,-6 0 8,6 0 24,-6 0 40,10 0-16,-4 0 8,-7 0 16,3 0-8,0 0 8,-1 0 24,0 0 8,9 0-56,-9 0 64,-1 1-40,-2 1-8,0 1-24,0 6-8,-2-6 0,14-3 16,-14 12-24,-1-2-16,-1 3 8,1 1-8,0 1 16,0 2-8,15-17 32,-13 20-32,0 1-16,2 0-8,2 3 0,-1 1 16,2-1 8,8-24 32,-4 27-40,-6 0 0,6 1-8,0 1 8,-4-1 16,6 1 0,2-29 24,-3 27-16,-1 0 0,1-1-8,1-2 16,-1-1-16,2-1 16,1-22 8,0 23 0,-1-2-16,1 0-8,0-3-8,0-1 0,0-3 0,0-14 32,2 15-24,1 0-16,6 0-8,-7 0 0,7-1-16,-6 1 0,-3-15 64,12 15-72,-3-2-56,1-1-40,1-2-16,0-3 16,1-3 56,-12-4 112,12 8-64,0-7 40,2-1 0,-1 0 8,0-3 8,2-8 0,-15 11 8,16-10 0,1-3 8,0-2-8,2-3 0,0-2 0,-1-2 8,-18 22-8,18-25 8,-1-1 0,0-3-8,0-3 8,-2-1 8,-1-3 0,-14 36-16,15-33 16,-1-2 0,1 1 0,-2-1-8,-2 1 16,0-2 8,-11 36-32,9-33 40,1-1 16,-1 1 16,-6 4 40,7-1 32,-8 3 56,-2 27-200,8-28 240,-8 2 32,2 5 8,0 0-16,0 4-8,-2 0-24,0 17-232,0-14 208,0 0-64,-1 2-32,0 1 0,-1 1-8,-1-1 16,3 11-120,-3-8 104,-1 0-32,0 5-16,0-7-24,0 8-8,-4-1-24,8 3 0,-3-3-40,-6 0-40,5 1-16,-6 0-8,6 2 8,-4 0 16,8 0 80,-8 0-128,0 0 0,-2 1 0,0 1 24,0 1 40,-1 1 0,11-4 64,-11 9-48,0-5 8,-4 8 8,-2-3 24,0 3 0,-1 0 24,18-12-16,-18 12 8,-1 1 0,-2 0 16,2-2 24,0 2 24,0 1 8,19-14-80,-19 15 72,2 0 24,-1 0-8,1 3-8,0 0 16,1 2-48,16-20-48,-15 18 16,0 1-40,4 0-32,1 0-8,1 1-32,5 2-32,4-22 128,-10 24-136,8-1-16,-2 4 0,1 0 16,1 1 16,1 1-24,1-29 144,-1 29-144,1-1-40,0-1 16,2-3 0,1-1 16,0 1 24,-3-24 128,3 22-104,4 0 8,-5-2 40,6-2 16,-6-3 24,7 0 0,-9-15 16,3 14-8,6-1-8,-6-2 0,7 0 8,-2-4 0,0 1 0,-8-8 8,7 4-8,1 6-8,0-7 8,0 5 0,0-7 0,2 1 16,-10-2-8,9 1 16,1-1 0,2 0 8,-1-3-8,3-8 16,1 2-16,-15 9-16,17-11 16,1-2-8,0-3-16,1-2 8,-1-1 0,-2-1 8,-16 20-8,17-22 24,-1-1-16,0 0 16,-1-2 0,-2-1 8,0 1 24,-13 25-56,13-27 72,-1-1 8,0 0 40,-1 0 48,-2-1 64,-6 3 80,-3 26-312,11-25 336,-9 2 8,6 1-32,-8 1-48,3 0-56,-1 1-40,-2 20-168,0-20 128,2 0-40,-2 0-24,0 1 16,-1 0 0,1 19-80,-2-17 96,-1 2 25,0 2-33,-1 1 32,-4 1 40,5 1 0,-5 1 32,8 9-192,-8-3 168,4-7-48,-6 8-8,2-1 8,4 0 16,-7 1-24,11 2-112,-8-2 96,0 2-72,4 0-32,-5 0 32,5 0 0,4 0-24,-11 0 32,1 2 16,0 1-96,0 6 24,-1-5 16,0 8-24,11-12 32,-12 12 16,-2 2-32,-1 2-24,0 2-24,1 2 0,1 1 16,13-21 48,-12 20-40,0 3 0,1 0-24,1 2-16,0-2 8,1 2 24,9-25 48,-8 24-48,0 0-8,4 1 0,-6 0-24,7 0 48,-5 1-24,8-26 56,-3 25-56,-5 0 0,5 0-32,-1-1 8,1 1 24,-1 2 0,4-27 56,-3 25-40,1 0-8,0-1-24,1-3 0,0 0 16,0-4-16,1-17 72,0 17-57,0-3 1,0-3-8,0-1-16,2-2 8,0-5 0,-2-3 72,2 4-40,-2-1-64,2 0-16,-2-2 0,2 0 8,-2 0 80,0-1 32,2 1 16,-2-1 88,2 0 56,0 0 80,1 0 72,0-3-7,-3 3-305,3-10 264,0 7-32,5-8-96,-6 0-24,6-1-24,-5-8-32,-3 20-56,14-29 32,-4-5-8,1-6-40,1-1 8,-1 0-16,0 4 0,-11 37 24,10-36-32,0 1-8,-1 0-8,2-1-32,0 2 8,0 0 32,-11 34 40,9-31-24,-1 4 16,0 1 8,-5 4-16,6 3 24,-8 3-16,-1 16 8,3-14 16,5 3 0,-8 3-8,2 6-8,0-1 8,-2 1 16,0 2-24,0 0 16,0-2 0,2 2-16,-2 0-24,0 0-40,2 0-64,-2 0 128,0 0-144,2 0-24,-2 1 16,0 1 64,0 2 48,0 6 16,0-10 24,0 10 0,0 4 0,0 5-24,-4 15-1,-6 6 25,3 5 0,7-45 0,-4 44 8,-6 0 33,6-2-17,-5-4 16,6 1 32,-7-3 16,10-36-88,-4 40 120,-6 2 8,6 1 8,-6 0 32,7 3 32,-5 0 16,8-46-216,-3 49 248,-5 4-32,5 0-40,0 3-24,-5 0-16,7 1-48,1-57-88,-3 58 96,1 1-40,1-2-40,0 1-24,1-2 0,0 0 8,0-56 0,2 52-8,1-1-16,5-2-48,-6-6 8,1 0 8,6-7 8,-9-36 48,2 33-32,0-4 16,1-2-40,0-3 24,-1 0 40,0-3-16,-2-21 8,2 18 24,-2-5 8,0-2-24,2-3-8,-2-5 16,0 0 8,0-3-24,0 3 24,0-1 16,0-1-56,0 0-48,0-1 0,0 0-72,0 0 136,0 0-152,2 0 8,-2 0 16,2 0 40,-2 0 64,0 0 16,0 0 8,0 0-16,0-3 8,0 0 0,2-8-8,-2 2 32,0-3-8,0 12-8,0-17 0,0-12 0,0-8-32,2-7 16,-2-3 24,2-4 0,-2 51-8,3-53-8,5 3 0,-8 0-8,2 0-16,0 0 40,0-2 0,-2 52-8,2-53 8,-2-3 0,2 3 8,-2-2 0,2-1 40,-2 2 16,0 54-72,0-53 88,0-2-24,2 2 8,-2-1 8,0 1 8,2 2 16,-2 51-104,0-49 128,0 3 40,0 2 24,0 4 64,0 3 48,-1 6-8,1 31-296,-1-26 304,0 4-48,-2 4-56,0 2-32,0 4-24,0 1 0,3 11-144,-4-3 168,1-5 33,0 6 23,0 0-16,1 2-16,0-2-48,2 2-144,-2 0 104,1 0-64,-1 0-56,1 0-64,0 0-56,0 0-64,1 0 200,-1 0-248,-1 3 8,1 5 7,-2-1 89,-1 6 56,-4 5 64,8-18 24,-8 36-8,-3 19 8,-1 12-16,2 6-8,1-1 32,6-7 8,3-65-16,-4 63 32,2-2-8,-1-1-48,0 1 16,0 1 0,1 0-8,2-62 16,-3 64 16,0 2-24,0 2-16,-1 3 32,0 0-16,0 3 16,4-74-8,-4 74 24,-5 0-32,6 1 0,-7-2 24,6-1 8,-7-3 32,11-69-56,-8 68 56,4-3-24,-7 0-8,7-2-8,-5-5 40,6-2-16,3-56-40,-8 53 65,5 0-25,-1-5-8,1-4 24,0-2-16,0-6 24,3-36-64,-1 35 48,0-6-40,1-3-8,0-2 0,0-2-16,0-5 48,0-17-32,0 18 24,0-3-32,0-3-8,0-1-8,0-4 8,0-4-32,0-3 48,0 3-88,0 0-137,0-1-127,0-1-192,0-1-240,0 0-88,0 0 872,0 0-816,0 0 184,0 0 232,0 0 224,0 0 143,0 0 114,0 0 1895,0-2-3800,2-1 2024,-2-8 24,2 3 0,-2-5-8,0-4-32,0 17-184,0-33 144,0-17-56,0-15-32,0-3-16,-1-4 8,-1 0-8,2 72-40,-3-72 32,0 1-40,1-1-8,-1-4 0,0-4 8,-1-3 8,4 83 0,-3-84-24,0 0-8,0 1 24,0 0 8,0 1 32,1 1 0,2 81-32,-2-77 48,1 3 0,-1 4 8,1 3 40,0 6 24,1 6 56,0 55-176,0-49 160,0 8 8,0 1 0,0 7-48,0 3 24,0 6-48,0 24-96,2-18 48,-2 3-32,0 4-40,2 8 8,-2 0 0,0 0-8,0 3 24,0 0-80,0 0-32,0 0-16,0 0-24,0 1 24,0 0-48,0-1 176,0 2-136,0 1 40,0 0 32,0 6 104,0 3 32,0 5-16,0-17-56,0 40 32,0 25 8,2 21-40,0 8 40,0-2 32,0-7-8,-2-85-64,0 78 80,2-2-8,0-1 0,-2 1 32,2-2 16,-2 3 16,0-77-136,2 78 104,-2 1-40,0 1-16,0 1 0,0 0-8,0 1 24,0-82-64,0 79 48,0 3-48,0-4 0,-2-2 16,-1 0-8,0-3 40,3-73-48,-3 73 40,0 0-8,0-2-8,-1 0-8,1 0 24,3-71-40,-2 69 48,1 0-8,0-3-8,0-3-16,1 0 8,0-4 24,0-59-48,0 59 64,2-4-16,1-1-16,0 1-16,5-4 0,-6 0 0,-2-51-16,3 48 32,5-5 0,-6-3-16,1-3 16,0-5 8,0-3-32,-3-29-8,2 24 72,-1-2-16,1-6-32,-2-2 64,0-6-8,0-5 8,0-3-88,0 3 121,0-2-25,0-1-168,0 0-81,0 0-63,0 0 216,0 0-224,0-2 24,0 0 40,0-1 80,0 0 80,0-8 32,0 11-32,-1-11 48,-1-4 16,-7-17-72,-4-21 8,-4-18 0,-1-13-16,18 84 16,-17-87 16,3 6-32,-2 5-8,2 4-8,-1 3 0,3 0 24,12 69 8,-11-72-24,-1 4 24,2-1-24,-1-1-16,0 3 48,0-2-24,11 69 16,-9-67 8,-1 1-32,0 0-40,2 3 0,4 1 24,-4 1 16,8 61 24,-3-59-24,-1-1 24,-4 1-48,7 3 0,-2 2 40,0 3-16,3 51 24,-2-48-16,0 2 8,0 5-40,0 2 24,1 5 8,0 1 16,1 33 0,0-26 16,0 4-8,0 6-8,0 5 8,-1 8 56,1 0 40,0 3-104,0-2 144,0 2 48,0 0-24,0 0 0,-1 0-8,1 0-24,0 0-136,0 0 96,0 1-64,-1-1-88,0 1-88,0-1-16,1 1 8,0-1 152,0 3-112,0 7 40,0 1 24,0 5 8,0 15 24,3 19 24,-3-50-8,8 65 16,-5 2 0,6-4-8,-6-3-32,7-4 16,-7-1 0,-3-55 8,11 56 16,-8 0 8,8 0-16,-2 2 0,-1 2-16,0-1 40,-8-59-32,9 62 40,0 2 8,0 0-8,0 3-32,2 3-8,-2-2 16,-9-68-16,9 70 32,2 0-24,-1-4 16,0 3-24,0-6 16,-1 0 16,-9-63-32,9 60 40,-6-1 0,6 0-16,-7-3-16,1-3 32,0-4 8,-3-49-48,3 45 80,-1-4 8,-2-3 8,0-6-32,0-3 40,0-5-23,0-24-81,-1 23 80,0-6 0,0-3-48,0-5 16,0-7 8,0 1-32,1-3-24,-1 2 8,1-2-136,0 0-169,0 0-127,0 0-48,0-2 32,0 2 440,0-3-312,0 1 152,0-1 88,0 0 56,-1-9 48,0 0-16,1 12-16,-3-16 8,-4-5-16,-3-17-32,-2-14 8,-2-10 16,-1-4 0,15 66 16,-15-68-8,2 0-24,-2 1-24,1-1-16,-2 2 8,1-2 0,15 68 64,-14-70-56,-3-6-16,2-2-32,1-2-40,-1-3 8,2 0-16,13 83 152,-14-84-144,1 4-16,0-1 8,1 4 24,2 5 24,-2 3 72,12 69 32,-11-64-24,2 6-16,-1 6 16,7 6 24,-7 5 40,7 8 48,3 33-88,-8-30 128,5 6 16,1 6 8,-1 5 40,0 5 56,1 6 64,2 2-312,-2-2 376,1 2 32,0 0-24,1 0-48,0 0-72,0 0-112,0 0-152,0 1 64,0 0-80,0 0-104,-1 0-72,1 0-32,-1 0-8,1-1 232,-1 3-184,0 1 48,1 7 32,0 1 72,0 2 24,0 14 8,0-28 0,2 39 40,1 11-24,7 4-8,-9 3 32,8-3-8,-7-3 8,-2-51-40,9 49 48,-7-1-16,1 4 0,6 0 40,-7 2 16,1 0 8,-3-54-96,9 56 96,-7-1-32,6 1-40,-6 2 16,1 0 0,5 2-8,-8-60-32,2 60 64,0-3-16,7 1-24,-7-2 16,0-4-8,1-3 0,-3-49-32,3 47 48,-1-3-8,0-4-16,0-3 0,0-2 0,-2-3 0,0-32-24,0 30 32,0-3-24,0-3-16,0-4 16,0-2 16,0-5-8,0-13-16,0 13 24,-1-2-32,0-2-24,0-5 8,0 5 24,0-8 16,1-1-16,-1 2 8,0 0-16,1-1-96,0-1-24,0 0-72,0 0-16,0 0 216,0 0-248,0 0-8,0 0 40,0 0 32,0 0 64,0-2 48,0 2 72,0-3-56,-1-6 8,-1 1 24,-1-3 0,-5-3 16,4-5 32,4 19-24,-14-35 8,-2-10-24,-1-5 8,2 0-16,0 0 8,3-3 8,12 53 8,-13-52-16,1-3-32,0-1-16,1-5 0,-1 2 0,3-2 8,9 61 56,-11-62-64,0-2-48,0 0-32,1 0-8,1-1 0,5 3 8,4 62 144,-9-61-152,6 3-8,-6 3 16,7 4 40,-1 6 64,0 6 16,3 39 24,-1-34-16,0 4 0,0 5 24,0 3 32,1 4 40,0 5-8,0 13-72,0-8 104,0 5-32,0-5 8,0 8 24,0-2 24,0 2 56,0 0-184,0 0 200,0 0-16,0 0-24,0 0-16,0 0-40,0 0-8,0 0-984,-1 0 1840,1 0-944,0 0 8,0 0-8,0 0 16,0 0-24,0 0 40,0 1-32,0 0 0,-1 1 8,1 0-48,-1 0 16,1-2 16,-1 2-48,1 1-48,-1 4 24,0-3 0,0 9 40,0 2 24,1-15 8,0 26 0,0 12 0,0 8-8,0 5 32,2 0 24,0 1 0,-2-52-48,2 51 72,0-1-16,6-2 8,-6 3 0,1-3-40,6 0 8,-9-48-32,2 51 24,7-3-24,-6 3 24,8 1 0,-2-1-16,-1 0 24,-8-51-32,9 53 32,0-1-56,-1-1-16,0-1-16,0-1-24,0-4 0,-8-45 80,8 44-72,0-3-56,-5-2 8,8 0-16,-8-3 8,6-1 64,-9-35 64,2 31-48,1 0 8,5-3 40,-8-1 24,1-3 0,1-2 40,-2-22-64,0 18 72,0-1-16,0-3 0,-1-2-8,0-4-32,1 0-8,0-8-8,0 3 24,-1 0-48,1 0-16,0-2-88,0 0-192,0-1-136,0 0 456,0 0-544,0 0-8,0 0 119,0 0 121,0 0 128,0-2 112,0 2 72,0-8 16,0 5 16,0-11 8,0 2-8,0-5-16,0-12 0,0 29-16,0-45 0,-2-9-40,-1-11 8,0-2 0,-1 1 0,4 66 32,-4-68-32,1 1-8,-1 1-24,1-1-8,0-1 16,-5-3-8,8 71 64,-1-70-56,-1-2-8,0 1-24,1 2 0,0 3 0,0 3-8,1 63 96,-1-59-120,1 2-16,0 5-40,0 4-16,-1 4 56,1 8 40,0 36 96,0-31-48,0 8 40,0 6 0,0 7-8,0 7-8,0 1 0,0 2 24,0 0-16,0 0 8,2 0 16,-2 0 8,0 2 32,0 2 24,0-4-72,0 8 72,2-5 16,0 8-24,0 3-24,0 4 0,1 18 8,-3-36-48,9 57 56,-6 14 8,9 2 8,-9-5 8,6-7 32,-7-6 16,-2-55-128,3 51 168,5-1 16,-8-1 0,2-1 0,0 2 24,-2-3 8,0-47-216,2 50 232,-2-2 16,0 1-23,0 1-25,-1 0 24,0-2-32,1-48-192,-2 51 176,-1-2-16,1 0-40,-1 3-24,1 1 0,0-1-40,2-52-56,-2 52 40,0-1-24,2-1-24,-1 0 0,0-3 16,0-2 0,1-45-8,0 44 32,0-5 0,0-1-24,0-3 8,0 0 0,0-4 0,0-31-16,0 30 16,0-5 0,0-3 0,0-2-8,0-3 24,0-3-24,0-14-8,2 12 16,-2-1 0,0-3-40,0-5 8,0 5 8,0-7 16,0-1-8,0 2 24,0-1-16,0 0-104,0-1-88,0 0-72,0 0-32,0 0 288,0 0-248,0 0 40,0 0 80,0 0 48,0-2 80,0-1 56,0 3-56,0-11 80,0 2 8,0-3-32,-3-1-32,0-5 16,-7-17-8,10 35-32,-9-46 32,-1-9-8,0-5-24,1 0-16,1 1-8,0-1 8,8 60 16,-2-59-8,-6-1 0,7 2-24,-2 2-32,0 0 0,0 4 0,3 52 64,-1-53-56,0 3-8,0 3 0,0 1-24,1 5 7,0 1 9,0 40 72,0-35-40,2 3 0,0 5 16,0 4 0,0 4 16,0 5 16,-2 14-8,2-11 32,0 2 24,-2 6-8,2-6 33,-2 9 71,0 0 104,0 0-256,0 0 384,0 0 80,0 0 24,0 0-48,0 0-80,0 0-112,0 0-2632,0 0 4960,0 0-2480,0 0-48,0 0 8,0 0 16,0 0 48,0 0-3088,0 0 6104,0 1-2976,0 0-56,0 1-64,0 1-104,0 1-64,0-4 128,0 9-216,0-2-8,0 5 16,0 10 40,2 13 88,1 11 40,-3-46 40,8 54-16,-5 5 16,8 0-16,-8-3 8,7-3 32,-8-2 16,-2-51-40,8 51 48,-6-4 16,0-2-24,0 1 16,1-1 24,-1-2-8,-2-43-72,2 41 112,-2-1-16,0-1-8,0-5 0,0-1 24,0-3-16,0-30-96,0 27 88,0 2-16,0-4-40,0-1-8,0-2 0,0-2 8,0-20-32,0 16 32,0-1-24,0-2-16,0-2-8,0-1 16,0-1-8,0-9 8,0 7 8,0-3-16,0 5-40,0-6 16,0 0-24,0-2-32,0-1 88,0 1-120,0 0-104,2 0-120,-2 0-64,2 0-56,-2-1 16,0 0 448,2 0-360,-2 0 48,2 0 64,-2 0 48,2-2 64,-2 0 32,0 2 104,2-2-40,-2-1 48,2 0 16,-2-6 80,2 6-8,-2-6 16,0 9-112,0-8 120,0-2-48,0-2-24,-1-4-24,-2-7-8,-6-8 0,9 31-16,-4-36 32,-6-2-16,6-2-24,-6 1 16,7 0 0,-5 1 8,8 38-16,-3-37 8,0 0-8,0 3-40,0 0-24,1 3 8,1 3-16,1 28 72,-1-27-72,1 4-24,0 3-16,0 2-8,0 4 0,2 3-8,-2 11 128,2-8-128,0 6-25,0-1-23,0 0-32,0 1 56,-2 2 40,0 0 112,2-2-40,-2 2 96,0 0 56,0 0 80,0 0 48,0 0-7,0 0-233,0 3 184,2 6-96,-2 0-56,2 3-16,-2 2 24,2 3 40,-2-17-80,2 26 72,1 7-8,0 3 0,-1 1 0,0-1 16,-2-3-8,0-33-72,2 36 64,-2-1-40,0 2-24,0-1 24,0 1 0,2 2 24,-2-39-48,0 40 48,2 2-32,0-1-16,0 0 32,0 0 0,1 1 16,-3-42-48,3 43 56,5-3-16,-6-1 0,1-2 32,0 0 8,4-2 8,-7-35-88,0 32 88,3-2-40,0-4-16,0-1 0,0-3-32,0 0 16,-3-22-16,3 21 16,0-1-32,-1-2 0,0-3 24,0-3-8,-2-2 32,0-10-32,2 4 16,-2 4-24,0-6-24,2 0-16,-2-1-88,0 0-72,0-1 208,0 0-344,0 0-88,2 0-24,-2 1 23,0-1 73,2 0 88,-2 0 272,0 0-168,0 0 72,2-2 56,-2-1 80,0 0 24,0-6 32,0 9-96,0-3 88,0-7-16,0 1-8,0 0-24,0-1 16,-1-3-16,1 13-40,-2-17 0,-2-5-16,-5-2-16,6-4 24,-6 0 0,6 0 16,3 28-8,-8-27-8,5 0-24,1 1 24,-2-1-8,0 4 16,1 0 8,3 23-8,-4-22 0,1 0-24,-1 2 8,1-1-8,0 1 8,0 2 16,3 18 0,-3-18 0,0 1-16,1 1 8,0 4 16,0 1 0,0 2 24,2 9-32,-1-8 64,0 5 32,0 0 120,0 0 161,0 1 127,0 0 88,1 2-592,0 0 576,0 0-120,0-2-128,0 2-72,0 0-104,0 0-64,0 0-88,0 1 16,0 2-144,0 0-88,0 5-72,0-5-32,0 9 64,0-12 256,0 10-176,0 3 56,0 8 104,3 9 40,5 5 8,-6 4 32,-2-39-64,3 37 64,5-2-16,-6-3 16,0-1 24,1-1-8,-1-2 32,-2-28-112,2 29 120,-2-3-32,0-1 8,0 1 24,0 1-8,-1 0 56,1-27-168,-2 26 176,-1-1-16,-1-2 24,0-3-8,0-1-8,4-19-168,-3 17 144,-1-2-16,1-2-48,0-2-48,1-1 0,0-2-16,0-4-16,2-4 0,-1 9 8,0-7-48,0 1-40,0-1-32,0-1-80,1-1 192,0 1-304,0 0-104,0 0-96,0-1-40,0 1 80,0-1 64,0 0 400,0 0-280,0 0 64,0 0 16,0-2 32,0 0 40,0 0 23,0 2 105,0-2-80,0 0 24,0 2-32,2-2 16,-2 2 24,2-2 0,-2 2 48,0-2-32,2 0 8,-2 0-16,2 0 0,-2 0 32,2 0-8,-2 2 16,0-2 16,2 0-8,-2-1-16,2 0 16,-2-5 0,2 6 16,-2 2-24,0-8 32,2 5 8,-2-8-32,2 2-8,-2 0 0,2-2-16,-2 11 16,0-14-32,0-4 8,2-4-32,-2-2-8,0 0 32,2-1-48,-2 25 80,0-22-80,2 2-16,-2 4-40,2 3-8,-2 2 16,2 2 0,-2 9 128,2-8-120,-2 6 32,2-1 8,-2 0 32,2 0 72,-2 1 88,0 2-112,2 0 232,-2 0 104,0 0 64,0 0 0,0 0-39,0 1-113,0-1-248,0 2 128,0 1-112,0 5-48,0-5 8,0 8 56,0-3 24,0-8-56,0 10 80,0 0-16,0 3-16,0 4-24,2 2 16,-2 0-24,0-19-16,0 17 48,2-1 0,-2-1-40,0-1 0,0 0-16,0-1 8,0-13 0,2 12 0,-2 1 0,0 1-16,0 0 0,2 1 16,-2-1 32,0-14-32,0 14 40,0 0 16,0 0-24,0 0-16,0-1 16,0 1 24,0-14-56,0 13 24,0 0 0,-1-1-8,0 0-16,0-2 72,-1 0 56,2-10-128,-2 10 136,0-1 8,1-6-24,0 5-40,0-6-24,0 1-40,1-3-16,-1 2-48,0 0-104,1-1-144,0 0-96,0-1-32,-1 0 40,1 0 384,0 0-369,0 0 33,0 0 40,0 0 40,0 0 104,0-2 88,0 2 64,0-3-16,0 0 32,0 0-8,0-5-16,0 6 16,0-6-16,0 8 8,0-2 0,-1-6 0,0 6 8,1-6 0,-1 6 8,0-5 0,1 7-16,0-2-32,0-6 8,0 6-32,-1-6 0,1 6 16,0-1 8,0 3 32,0-3 0,0-5 0,0 8-16,0-3 24,0 0-8,0 0 24,0 3-24,0-2 32,0 0 32,0 0 32,0 0 64,0 2 88,0-2 96,0 2-344,0 0 400,0-2 1,0 2-17,0 0-16,0 0-16,0 0-16,0 0-336,0 0 312,0 0-56,0 0-80,0 0-40,-1 1-56,1 0-48,0-1-32,-1 3-24,1 0-88,0 0-72,0 5 0,0-5 40,0 7 40,0-10 104,0 4-16,0 8 16,0-3 0,0 0 24,0 4 24,2 0 8,-2-13-56,0 13 48,2-1 0,-2-1-32,2-1 24,-2 0 8,0-1-16,0-9-32,0 9 56,0-1-32,0-5-8,0 6 8,0-6-8,0 1-8,0-4-8,0 3 8,0 0-48,0 0-56,0-2-40,0 0-48,0 0-48,0-1 232,0 1-248,0 0-32,0-1 0,0 0 24,0 0 32,0 0 8,0 0 216,0 0-176,0 0 23,0 0 9,2 0 72,-2 0 24,2 0 64,-2 0-16,0 0 24,2-1-16,-2 1 0,2-2-24,-2 0 24,2 0 0,-2 2-8,2-2 16,0 0-8,0 0-8,0 0 0,0 0 24,0 0-16,-2 2-8,2-2 32,0 0-16,0 0-16,-1 0 8,1 0 16,0 0 0,-2 2-24,2-2 24,0 0 0,0 0-32,0 0 8,1 0 8,-1 0 8,-2 2-16,2 0 32,0-2-32,0 2 0,0-2 0,0 2 0,0-2 16,-2 2-16,2 0 33,0-2-9,0 2-8,0-2 8,0 2 8,0 0 8,-2 0-40,2 0 48,0 0-24,0 0-16,-2 0 16,2 0-8,-2 0 16,0 0-32,2 0 16,-2 0-8,2 0-8,-2 0 8,2 0 8,-2 0 16,0 0-32,2 0 48,-2 0 8,0 0-8,0 0 24,0 0 0,0 0 0,0 0-72,0 0 72,0 0-48,0 0-16,0 0 0,0 0 16,0 0-160,0 0 304,0 0-184,0 0 8,0 0-8,0 0-8,0 0-80,0 0 152,0 0-136,0 0 0,2 0 40,-2 0 40,2 0 24,-2 0-16,0 0 24,2 0-24,0 0-24,1 0 32,0 0-8,-1 1 16,-2-1-16,3 1 32,6 0-48,-7 1 8,1 0 16,6 0-24,-7 0 32,-2-2-16,8 2-8,-6 0-24,6 0 32,-5 0 8,6 0 16,-6 0-8,-3-2-16,9 2 0,-6 0-24,5 0-8,-5 0 32,8 0 0,-3 0 8,-8-2-8,9 2-8,0-1-16,0 0 8,0 0 16,-1 0 8,1 0-8,-9-1 0,9 1 0,0 0-16,0 0 8,0 0 16,0 0-16,0 0 16,-9-1-8,9 0 0,-1 0-8,1 0 0,0 0 16,0 0-8,0 1 24,-9-1-24,9 1 16,0 0-24,0 0 24,-1 0 0,1-1 32,0 1 8,-9-1-56,9 1 48,0 0-32,0 0 8,0 0-8,0 0 0,-1 0 24,-8-1-40,9 1 16,0 0-8,0 0 8,-1 0-8,0 0 0,1 0 24,-9-1-32,8 1 32,1 0-32,-2 0 8,1 0-8,0 0-8,0-1 40,-8 0-32,8 0 8,0 0-8,0 0 16,0 0 0,0 0-8,-1 0 8,-7 0-16,8 0 32,0 0-40,0 0 24,0 0-8,0 0-8,1 0 32,-9 0-32,9 0 24,0 0-16,-1 0-8,1 0 0,0 0 0,0 0 24,-9 0-24,9 0 16,0 0-16,0 0 0,0 0 8,-1 0 8,1 1 8,-9-1-24,9 1 0,0 0-8,0 0-8,0 0 24,0 0 0,0-1 0,-9 0-8,8 1 0,1-1-24,0 0 8,0 0 16,0 0 0,-9 0 0,9 0 8,0 0-8,0 0-16,0 0-8,-2 0 32,1 0-8,-8 0 0,8 0 8,0 0 16,0 0-40,0-2 16,0 2 0,0-2 0,-8 2 0,8 0 8,-1-2 24,1 0-32,-5 2 0,8-2 32,-8 2-8,-3 0-24,10-2 40,-7 2 32,6-2-40,-6 2 8,6-2 40,-6 2-8,-3 0-72,8-2 88,-5 2 8,6 0-56,-6 0 0,5 0 16,-5 0-24,-3 0-32,9 0 48,-6 0 0,6 0-32,-6 0 8,6 0-16,-7 0-8,-2 0 0,9 0 8,-7 0 0,5 0-8,-5 0 0,7 0 16,-7 0-8,-2 0-8,8 0 0,-5 0 24,5 0-32,-6 0-8,7 0 48,-6 0-24,-3 0-8,9-2 8,-6 2 0,5 0-24,-7-2 24,7 2 8,-6 0 24,-2 0-40,8-2 16,-6 2 16,6-1-16,-6 1 16,6-2 32,-6 2-24,-2 0-40,3 0 24,6 0 32,-7 0-32,6-2-8,-6 2 32,6 0-40,-8 0-8,1 0 32,7 0-8,-6 0 0,6-2-8,-6 2 16,6 0 0,-8 0-32,2 0 16,7 0 0,-6-2-16,6 2-8,-6 0 24,6 0-8,-9 0-8,3-2 0,5 2 24,-5-2-48,6 2 8,-6-2 32,6 2-16,-9 0 0,3-2-8,6 2 32,-6-2-16,6 2-24,-6-2 24,6 2-8,-9 0 0,3-2 8,6 2 0,-7-2-8,7 0-8,-6 0 32,6 0-8,-9 2-16,3-2 16,6 2 8,-6-2-48,6 0 16,-6 0 0,6 0 8,-9 2 0,3-2 24,6 2 0,-7-2-24,9 2-8,-8-2-8,8 2 8,-11 0 8,3-2 16,8 2 0,-8-2-24,8 2-16,-8-2 24,8 2-16,-11 0 16,7 0 8,1 0 24,0 0-56,0 0 16,0 0 0,0 0 8,-8 0 0,8 0 24,0 0-16,-5 0-24,8 0 0,-9 0 8,9 0 0,-11 0 8,3 0 24,8 0-24,-8-2-8,8 2 8,-8-2 0,8 2 24,-11 0-24,3-2 24,8 2-24,-8-2 0,7 2-8,-7-2 8,8 2 16,-11 0-16,3-2 16,8 0 0,-8 0-16,7 0 8,-7 2 8,6-2 0,-9 2-16,3 0 24,6-2-32,-7 1 0,9-1-8,-8 2 24,8-2 16,-11 2-24,3 0 16,6-2-32,-6 2 16,6-2-8,-6 2 16,6-2 24,-9 2-32,3 0 8,5-2 0,-5 2-24,6-2 0,-6 2 24,6-2 0,-9 2-8,3 0 16,6-2-24,-7 2 0,6-2 0,-6 2 16,6-2 24,-8 2-32,2 0 16,6 0-16,-6 0-24,5-2 8,-5 2 24,1-2 8,-3 2-16,3 0 24,5 0-16,-6 0-8,1 0-16,0-2 24,5 2-16,-8 0 8,2 0 8,1 0 8,0 0-40,5 0 32,-6 0-16,1 0 8,-3 0 0,3 0 24,5 0-32,-6 0 8,1 0-8,0 0 8,4 0 16,-7 0-16,2 0 8,1 0-8,0 0-24,5 0 24,-8-2 0,3 2-16,-3 0 16,3 0 8,0-2-16,0 2-8,0-2 16,-1 2 0,0-2 0,-2 2 0,3 0 8,-1 0-8,0-2-16,0 2 24,0 0 0,0-2-8,-2 2 0,2 0 24,0-2-16,0 2-32,0 0 32,0 0 0,0-2-8,-2 2 0,2 0 32,-2 0-48,0-2 16,2 2-16,-2-2 8,0 2 8,0 0 8,2-2-40,-2 2 8,1-2 0,-1 2 8,2-2 24,-2 2-8,0-2 8,2-1-8,-2 0 16,2 0 24,-2 0-8,2-4 0,-2 7-32,0-2 24,2-6-48,-2 5 8,2-8 24,0 8 24,-2-8 40,0 11-72,2-9 64,0-1-24,-2 0 0,2 0 24,-2-1 16,2 0 24,-2 11-104,0-11 104,2-2-32,-2 0 0,2 1 16,-2-1 16,2 1 40,-2 12-144,0-12 144,2 0-8,-2-1-48,2 0 25,-2-3-1,2-1 24,-2 17-136,0-19 152,2 0-72,0-3 0,0-1-24,0-1-24,0-1 24,-2 25-56,2-27 48,0 0-32,0-1-16,0-2 8,0-1-16,-2-1 24,0 32-16,2-32 8,0-2-48,-2 0 16,2 0 0,-2 0 8,0-2 16,0 36 0,0-33 8,0 1-32,0-1 8,0 4 8,0-1-16,0 1 24,0 29 0,0-30-16,0 3-40,0 3 32,0 2-8,0 2 32,0 2 40,0 18-40,0-17 8,0 0-40,0-1 24,0 1-8,0 1 16,0-1 40,0 17-40,0-18 0,0-1-16,0-1 32,0-2-16,0-3 16,-2-2 8,2 27-24,-3-31-8,-1-3-16,-4-5-8,5-3 8,-1-3 24,0-1-8,4 46 8,-4-49-16,0 1-56,1 0-16,0 3 8,0-1-8,1 3 8,2 43 80,-2-43-112,1 3-9,0 1 1,0 2 16,0 0 32,0 4 32,1 33 40,-1-32-48,0 3 8,1 2 32,-1 1-24,1 3 24,0 0 24,0 23-16,0-22 8,0 2-16,0 1 16,0 1 0,0 2 8,0 1 32,0 15-48,0-15 56,0-1-24,0-2 8,0-2-8,0 0 0,0-3-8,0 23-24,0-25 16,0-3-80,0-2 32,0-2 0,0-3-8,0 0 56,0 35-16,0-37-8,0-1-24,0 0-16,0 0-8,0-1-24,0 0 0,0 39 80,0-39-136,0 4-32,0 1-8,-1 3 16,-1 3 40,0 0 72,2 28 48,-3-24 8,0 0 0,0 3 32,0 2 8,1 1 24,-1 0 8,3 18-80,-3-16 112,0 2 0,0-1-8,-1 0 0,0-1 24,4 16-128,-4-17 96,1 0-24,-1-2-32,1-3-32,-1-1 16,1-3-32,0-3 8,3 29 0,-3-31-24,0-3-24,1-2-8,1-2-8,0-1-8,0-1 8,1 40 64,-1-39-72,1-1-56,0-1-40,0 1-48,0 1-64,0 39 280,0-38-240,-1 3 32,0 1 72,1 4 104,-2 3 40,0 2 40,2 25-48,-2-20 96,0 3 32,0 2 32,1 1 64,0 4 56,-1 1 8,2 9-288,-1-8 328,-1-1-24,0 1-72,1 0-15,-1 5-25,1-8-72,1 11-120,-2-3 128,1-8-48,-1 4-64,0-2-8,1-2-24,-1-1-16,2 12 32,-1-13-32,0-1 16,0-1-8,1-3-8,0-1 8,0-1 0,0 20 24,0-20-40,0-1-8,2-1-24,-2 0 8,2 0 32,-2 1-8,0 21 40,2-21 8,-2 2-16,0-2-24,2 1 40,-2 1 0,0 2 8,0 17-16,0-18 56,0 1-24,0 3-8,-1 2 32,0 1 0,-1 2 16,2 9-72,-2-8 56,1 5 24,0-5-40,0 6 8,0-1 40,0-5-56,1 8-32,-1 0 16,0-3-8,0 0-40,0 0-24,0 0 8,0 0-16,1 3 64,-1-2-88,0-6 0,1 6-24,-1-6-32,1 5 23,0-6-31,0 9 152,-1-8-120,0-2-8,1-1-24,0-3 0,-1 0 16,1 0 8,0 14 128,-1-15-128,0 1 32,0 0-40,0 1 56,0-1 40,0 1 48,1 13-8,-1-12 56,0 0 40,0 1 0,-1 2 32,0 1 24,1 5 16,1 3-168,-1-9 216,0 7-16,0-1-40,0 0-56,0-5-31,0 6-49,1 2-24,-1-3 8,0 0-16,1 0-49,-2-5-23,1 6 8,0-1-24,1 3 96,-1-3-88,0-4-8,0 5-40,0-1 0,0-5-16,0 6 16,1 2 136,-1-8-144,0 6-24,0-6-24,0 5-32,0-6-16,0 6 40,1 3 200,0-9-160,0 6 24,0-5 24,0 5 24,-1-6 48,0 6 40,1 3 0,0-9 40,-1 6 16,0-6-8,0 6 16,0-5 16,0 6 16,1 2-96,-1-8 112,0 6-16,0-1-40,0 0 16,0 0-40,0 0-8,1 3-24,-1-2-8,0-1-32,0 0-40,0 0 0,0-5-16,0 6-8,1 2 104,-1-3-96,0 0-16,0-6-32,0 7-40,0-6-16,0 5-40,1 3 240,-1-9-264,0 6 0,0-7 8,1 3 24,0-1 64,0 0 48,0 8 120,-1-8-89,1 0 41,-1-1 8,0 1 32,0 0 24,0 0 16,1 8-32,-1-7 56,0-1 9,0 0 15,0 0 40,0 0 48,0 5 40,1 3-208,-1-11 248,0 8 16,0-7-24,0 8-24,0-6-56,0 6-40,1 2-120,-1-2 64,0-1-48,0-5-32,0 8-8,0-3-16,0 0 0,1 3 40,-1-3-48,0 0-48,0 0-8,0 0-16,0 0-16,1 0 40,0 3 96,0-3-64,0 1-8,0-1 16,0 0 24,0 0 24,0 1 32,0 2-24,0-2 40,0 0 24,0 0-8,-1 0 8,1 0 16,0 0-8,0 2-72,-1-2 88,1 2-48,-1 0 0,0 0 40,0 0 16,0 0 40,1 0-136,0 0 152,0 0-56,-1 0-32,0 0 0,1 0-32,-1 0 8,1 0-40,-1 0 0,1 0-8,-1 0-32,1 0 8,0 0 0,-1 0-32,1 0 64,0 0-64,0 0-8,0 0-8,-1 0 24,1 0 8,0 0 24,0 0 24,0 1-8,-1-1 0,1 0-8,0 0 32,0 0 16,0 0-32,0 0 48,0 0 16,0 1 8,0 0 8,0-1 16,0 0 48,0 0-144,-1 0 128,1 0-16,-1 0 0,1 1-32,-1-1 0,0 1-16,1-1-64,-1 0 56,0 1-40,0-1-16,0 0-16,0 0 0,0 1 32,1-1-16,-1 0-16,0 0 0,-1 1-16,0-1 0,0 1 16,-1 0-32,3-1 48,-3 2-64,-1 0-16,0 0-8,-4 0 8,5 1 48,-1 0 32,4-3 0,-8 3-8,4 1 16,-5 4-8,5-5 0,-6 1 16,6 6 64,4-10-80,-10 4 64,2 5-8,-1 1 0,-1 0-32,1 0 0,1 0 16,8-10-40,-9 10 16,1 0-8,0 1 0,0-1-24,0 2 24,0 2-24,8-14 16,-8 15-32,0 0-8,5 0 0,-6 1 24,6 1 0,-5 2 8,8-19 8,-3 18-8,0 4-32,-1 0 0,1 2 24,0 0-32,1 3 32,2-27 16,-1 26-48,1 3 8,0 0 16,0 0 0,0 1 32,0 1-8,0-31 0,0 32-16,2 2-16,0-1-8,0 1 16,0-4 16,0-1 8,-2-29 0,2 29 16,0-2-24,0 0 0,1-2 16,5-1-8,-8 0 24,0-24-24,3 23-32,6 1 40,-8 1 8,2 0 32,5 0 40,-6 1-56,-2-26-32,9 26 24,-7 1-32,8-1 16,-1 0 8,-1 2 16,1 0 8,-9-28-40,11 34-24,-2-1 8,2 3 0,2 0 16,-1 2 48,2 1 0,-14-39-48,13 42 40,2 0-16,0 2 16,2-1-8,-2 2 0,-1 0 40,-14-45-72,12 45 24,1-1-16,0-1 24,-1-1-24,-1-1 40,0-2 0,-11-39-48,9 37 48,0-4-8,0-1-8,-6-3 8,8-1 24,-8-2 24,-3-26-88,8 25 72,-6-3-8,6 0-16,-8-2 8,3-3-16,0 2 0,-3-19-40,7 19 40,-5 1-56,1-3 16,0 4 8,5-1-16,-6 1 16,-2-21-8,3 20 8,0-1-32,0 1 8,5 1 0,-6 0-16,1 2 32,-3-23 0,3 25-16,0-2-24,5 2 8,-6-1 0,1-2 0,0 0 24,-3-22 8,2 22-8,0-1-8,0-1-8,-2-1 32,2-4 0,-2-2 56,0-13-64,0 10 48,0-1 8,0-5 32,0 4 32,0-7 40,0-1-160,0 2 208,0 0-16,0-1-40,0-1-16,0 0-39,0 0-41,0 0-56,0 0 8,0 0-24,0 0-65,0-2-15,0-1 80,-1-6 0,1 9 16,-2-8 40,-2-3 8,-4-2-32,0-7-8,-3-11 25,-1-7-9,12 38-24,-12-44 40,0-1 16,2-2-48,0-1 8,0 1 8,1-1-8,9 48-16,-8-50 32,-1-4-16,1 0-24,0-2-40,0-2 48,4 0-8,4 58 8,-11-58-8,3-2 24,0-1-32,-1-1 8,0-1 8,1-1 0,8 64 0,-8-63-40,1 0 8,3 0-32,-6 1-1,6 1 97,-6 1-24,10 60-8,-4-57 33,-5 3-9,5 2-24,-5 6 0,6 3 56,-1 3 24,4 40-80,-7-37 80,5 3 24,-1 2 8,-1 3-16,1 2 32,-1 2-32,4 25-96,-3-24 48,0 0 0,0 3-48,2 0 8,-2 1 24,1 4-24,2 16-8,-2-16 24,0-2-24,0 2-24,0 0 0,0 1-8,-1-3 16,3 18 16,-1-16-24,-1 0 16,0 1-32,-1 2 16,0 0-8,1-1 0,2 14 32,-2-14-32,-1 0-24,0 0 16,0-2-16,0 0 56,1 1-16,2 15 16,-3-14-16,0 1 32,0 0-48,0 0 8,-1-1 8,0 0 8,4 14 8,-4-12-8,0 1 24,0-2-32,1 0-32,0-1 8,0 0-16,3 14 56,-3-14-56,0-1-24,0 0-32,1 0-97,0-1-39,0 1-48,2 15 296,-1-17-336,0 0 16,0 0 40,0 1 56,0 1 72,1 0 96,0 15 56,-1-13-16,1 3 8,-1 1 24,1 6-8,-1-4 24,1 7 40,0 0-72,-1-3 80,0 1 48,0 0-16,1 0 0,0 2 56,0 0 0,0 0-168,0 0 192,0 0 8,0 0-24,0 0-64,0 0-8,0 0-32,0 0-928,0 0 1792,0 0-896,0 0-80,0 0-48,0 0-8,0 0-656,0 0 1400,0 0-760,0 0-48,0 0 16,0 0 8,0 1 24,0-1 112,0 0-88,0 1 40,0-1-16,0 1-8,0-1 40,0 1 24,0-1 8,0 1-8,0 1 24,0 0-8,0 0 32,0 0 56,0 1 48,0-3-144,0 9 176,0-1-48,0 3-56,0 4-24,0 8-24,0 6 8,0-29-32,0 36 16,0 2-8,3 3-8,-1-1-24,0 0 48,0-2-16,-2-38-8,3 37 16,0 0-8,5 0-40,-8 0 32,3 2-16,0 1 16,-3-40 0,8 41 8,-6 1-16,1 0 0,0 0 0,0 1 16,0 0 0,-3-43-8,2 46 16,0-2 8,0 2-24,0-2 16,0 2 16,-2-1 16,0-45-48,2 46 24,0 0 16,0 1-32,-1-1-40,-1 3 24,2-2 8,-2-47 0,2 49 0,0 0 24,0 1 8,1-1 0,0-1 24,0-2-8,-3-46-48,8 44 16,-8-4-16,3-2-8,0-4 0,0-1 16,0-3 0,-3-30-8,3 27 24,0-4 0,-1-2-24,0-3 16,-2-4 16,0-2 8,0-12-40,0 10 40,0-2 32,0-5 0,0 1 49,0-1 63,0-1 16,0-2-200,0 1 240,0-1-32,0 0 0,0 0 32,0 0 8,0 0-8,0 0-240,0 0 200,0 0-72,0 0-48,0 0-24,0-2-32,0-6-32,0 8 8,0-3-40,-1-13-16,-2 1-24,-5-12 16,0-17 32,-1-10-24,9 54 56,-9-61-48,1-2-40,6 1-88,-7 1 0,6-4-16,-6 2-24,9 63 216,-4-65-216,-5-2-24,5 0-32,-5-2 72,6 0 15,-6 1 81,9 68 104,-3-66-72,-7 6 16,7 1 32,-9 7 32,8 3 40,-6 5 40,10 44-88,-4-39 88,-5 3 33,6 5-17,-5 0 16,5 4 24,-5-1 24,8 28-168,-2-26 160,-1 4-16,-1 0-24,2 3-24,-2 0-16,1 1-16,3 18-64,-3-19 24,0-2-24,0 3-16,0-2-24,1 1 40,1 0 0,1 19 0,-2-19-16,1 1-16,-1-1-16,1 0 0,0 3 8,0-1 0,1 17 40,-1-17-32,0 2-8,0 1 0,0 2 24,-1 1 8,1 1 40,1 10-32,-2-10 16,0 7 16,0-9-16,0 10 8,0-6 32,0 6 8,2 2-64,-2-3 120,0 1-72,0-1 0,0 1 0,0 1-56,0-1 64,2 2-56,-2 0-16,0-2 0,0 0-16,0 2 8,1 0 48,0-2-8,1 2-16,-1 0-8,1-2-24,0 2-32,0-2-24,-1 2 16,0 0-8,1 0 80,-1-2-112,1 2-32,-1-2 16,1 2 16,-1-2 56,1 2 32,0 0 24,-1-2-16,0 0 16,0 0 24,0 0 24,0 2 24,0-2 32,1 2-104,0 0 72,-1-2-32,0 2 8,0-2 40,0 2 24,0-2 40,1 2-152,-1 0 144,0-2-56,0 2 8,0-2 0,0 2-8,0-2-32,1 2-56,-1 0 48,0-2-48,0 2 0,0 0 16,0-2 0,0 2 24,1 0-40,-1 0 32,0 0-32,0-2-24,0 2 16,0 0 16,0 0-24,1 0 16,-1-2-8,0 2-40,0 0-16,0-2 24,0 2 24,0-2 24,1 2-8,-1 0 0,0-2-32,0 2 8,0-2 16,0 2 8,0-2 32,1 2-32,-1 0 48,-1-2-24,0 0 0,0 0 24,0 0 16,0 2 40,2 0-104,-2-2 96,0 0 0,0 0-24,1 2 0,0-1-24,0 1-32,1 0-16,-1-2 0,0 2-56,0-2-32,0 2-56,0 0-24,0 0-56,1 0 224,0 0-224,0 0-80,0 0-56,0 0-16,0 0-64,0 0 7,0 0 2570,0 0-4674,0 0 2177,0 0 72,0 0 72,0 2 40,0 1 56,0-3 120,2 3-112,-2 5 24,2-4 16,-2 6 0,2-6 32,-2 7 16,0-11 24,2 8 8,-2-4 0,2 6 24,-2-6 8,0 5 16,0-9-56,0 3 96,0 6-16,0-6 0,0 5 16,0-7-16,0 2 8,0-3-88,0 3 88,0-1-32,0 0-16,0 0-16,0 0 24,0-1 8,0-1-56,0 1 24,0 0 8,0 0-48,0 0-48,0-1 16,0 0-48,0 0 96,0 0-88,0 0 8,0 0 0,0 0 72,2 0 16,-2-3 56,0 3-64,2-3 72,-2-6-40,3 6-48,0-7-32,0 2 16,0-1-16,-3 9 48,2-9-32,0-2 40,0-1-16,0-1 24,0 0 72,0-1 0,-2 14-88,0-13 144,0-1 88,0 1 16,0 1 72,0 2 40,0 2 25,0 8-385,0-3 384,-1-5-64,-1 6-88,-1-6-88,0 6-24,0-1-8,3 3-112,-3-3 48,0 0 32,-1 0-72,-4 0-32,5 0 0,-1 1-56,4 2 80,-7-2-72,4 2-40,-1-2-24,-4 2 0,5 0 8,-1 0 8,4 0 120,-10 0-112,6 0 16,-6 1-24,6 2 40,-7 0 16,3 1 24,8-4 40,-9 8-32,0-5 32,0 1-24,-1 6 8,-1-3 56,-1 2-40,12-9 0,-13 11 32,-3 1 8,0 0 0,-1 1-24,-1 1 32,1-1-16,17-13-32,-17 14 24,0 0 8,1-1-40,2 0 8,0-2 8,2 0-8,12-11 0,-11 10-8,1 0-56,1-1-24,6-5-56,-5 5-49,6-6-23,2-3 216,-3 4-264,2 0-48,0-1-24,-1 0-56,1-2-16,1 2 8,0-3 400,0 2-360,0 1 8,0-1 0,0 0 0,0 0 8,2 0 56,-2-2 288,2 2-209,0 0 65,1-1 48,0 0 16,0 0 40,5 0 32,-8-1 8,2 0 24,6 0 32,-6 0 0,6 0 24,-6-3 0,6 0 41,-8 3-121,2-8 128,6 6-32,-5-7 0,7 7-48,-7-11 0,8 3 8,-11 10-56,11-12 24,1 0 16,0 0-32,-1 0-16,1-1 16,-2-1-16,-10 14 8,10-13 16,-1 1-16,-1 1 0,0 1-16,-5 2 0,8 0 32,-11 8-16,3-3 8,5-8 24,-6 9 0,0-1 0,1-5 32,-2 6 8,-1 2-72,2-2 136,0 0 56,-2 0 32,2 2 72,-2 0 40,0 0 16,0 0-352,0 0 344,0 0-72,0 0-120,0-2-72,0 2-48,-1-2-8,1 2-24,-1 0 40,-1-2 0,-1 2 0,1-2-16,-1 2 16,-1 0-16,4 0-24,-8 0 0,5 0-24,-1 0-32,-4 1 24,4 2 8,-6 0 32,10-3-8,-4 3-8,-8 0-32,3 1-40,1 4-16,-1-5 24,-1 6-16,10-9 88,-10 4-72,-1 7-16,-1-2-16,-1 2-16,0 3 16,0 0 0,13-14 104,-13 15-104,0 1 8,0-1-16,2 1 32,0 2 16,2-1 16,9-17 48,-8 16-56,4 0-24,-6 0-24,6 1 16,-5 0 16,6-1 8,3-16 64,-8 17-48,5 0-16,0 0 0,1-1 24,0 0 0,1 0-8,1-16 48,0 15-48,0-1-32,0-2-32,2 0 0,0-1-8,0 0-8,-2-11 128,8 10-136,-5-1-8,6-5-40,-6 5 7,6-6-23,-6 0 24,-3-3 176,9 3-128,-6 0 8,8-1 16,-2-1 32,-1-1-16,3 0 8,-11 0 80,11-3-96,0-5-16,1 1 16,1-2 40,-1-1 32,2-1 32,-14 11-8,14-12 48,0-1 8,0-1 8,-1 1 40,-1-2 16,0 0 24,-12 15-144,11-14 200,-1 0 48,0 1 24,0 0 49,-1 1 47,-2 0 40,-7 12-408,3-11 432,7 0 16,-8 1-24,1 0 8,5 0 0,-8 2-56,0 8-376,2-3 320,-2-7-96,2 7-48,-2-6-56,0 6-32,0-6-16,0 9-72,0-3 40,0 0-24,0-4-64,-1 5-48,-1-1-56,-1 0-112,3 3 264,-3-3-400,-5 1-120,5 0-72,-7 2 56,3 0 88,-2 0 104,9 0 344,-11 2-216,-2 6 32,-5 1 80,-2 4 56,-5 6 32,-1 1 56,26-20-40,-26 23 80,0-1 32,-1 3 72,3 1 120,-2-1 72,1 1 64,25-26-440,-23 25 424,0 1-88,1 0-80,0 0-80,0-1-40,0 2-48,22-27-88,-21 26 72,3 3-72,1 1-24,-1 0-8,2 1-32,2-3 16,14-28 48,-13 31-88,1-1-32,-2 0-24,3 1-40,0 1-24,1-1-32,10-31 240,-8 30-280,0 0-64,5 0-24,-1-2-16,0-1-32,1-2-56,3-25 472,-2 25-473,0-4-39,1 0 72,1-4 120,0-1 88,0-2 88,0-14 144,0 13-104,2-2 48,0-2 0,1-1 16,5-5 32,-5 5 8,-3-8 0,9 2 16,-6 1 0,9-1 24,-2 0 8,2-2 24,1 0-16,-13 0-56,15-2 40,1-1-8,2-8-16,2 2 8,4-2-24,3-5 8,-27 16-8,30-18-8,0-2-8,3-1 0,1-3 0,-1-2 16,0-1 0,-33 27 0,31-28 8,0-1 0,0 1 16,1-2 24,1 2 8,-5-4 8,-28 32-64,28-30 72,-2-1-16,2-1 0,-1-1 16,-2 0-8,0 1 0,-25 32-64,23-35 72,-4 1-16,0-2 16,-2 1 8,0 2 8,-3 1 16,-14 32-104,16-30 136,-3 1 8,0 2 24,-4 2 48,0 2 24,-6 2 25,-3 21-265,8-19 296,-7 3-40,1 3-8,0 3 8,-2 2 8,0 7 56,0 1-320,0-2 384,0 0-8,0 2-56,0 0-128,-1 0-192,-1-2-136,2 2 136,-2 0-280,-1 0-56,-1 0-40,-6 1 32,1 2 56,-2 6 64,11-9 224,-13 10-128,-6 7 40,-6 7 48,-5 6 32,-3 6 16,-2 0 32,35-36-40,-33 38 48,-1-2 8,2 1 0,2-2 32,0 3 8,0-4 48,30-34-144,-30 36 168,-1-2 16,0 1 16,0-2 24,2 2 0,29-35-224,-31 34 232,3 2-16,-2-1-72,0-2-48,2 1 0,0-1-40,28-33-56,-27 34 56,1-1-24,1 0-56,3-3 0,1 1 8,-2-3 0,23-28 16,-20 27 0,2 0-40,2-4-32,3-1-16,2-5 8,3-1-24,8-16 104,-8 13-96,5-4-48,1 0-48,0-6-32,1 5-24,0-7-32,1-1 280,0 2-360,0-1-8,0 1 8,0-1 88,3 0 160,-1-1 72,-2 0 40,3 0 16,5 0 56,-6 0 56,6 0 56,0-2 64,2-7 8,-10 9-256,11-9 232,1-1-24,4-8-40,7-8-16,3-6 24,2-6-24,-28 38-152,28-38 120,0-1-8,-2 1-56,1-1-8,0 0 24,1-3-32,-28 42-40,27-40 48,1-3-8,0 0-40,1 2-16,-2-5 16,1 4-32,-28 42 32,27-42-16,2 0-24,-2 0-32,-1 0 0,-1 2 16,-1 2 16,-24 38 40,21-31-48,1 0 40,-3 5 0,0 3-16,-3 5 56,-2 3-8,-14 15-24,12-12 16,-2 3 16,-7 1-24,8 6 0,-9 0 24,0-1 16,-2 3-48,2 0 72,-2 0 88,0 0 56,2 0 88,-2 0 104,0 0-32,0 0-376,0 0 368,0 0-71,0 1-169,0 0-128,-1 0-80,-1 1-73,2-2 153,-4 4-136,-4 6 40,4-1 16,-9 2 24,1 4 8,-8 9 32,20-24 16,-23 27-24,-3 3 24,1-1-8,0 0-24,1 0 8,0-2 8,24-27 16,-23 28-16,-1-1 16,-1 0-16,1-1-32,0-1 8,-1 0-8,25-25 48,-22 24-16,-3-1 24,0 0-8,2-1 0,-2-2 0,2 1 8,23-21-8,-22 20 24,-1-1 0,2-2-8,2-3-16,2-1 8,3-3 0,14-10-8,-13 8 24,2-5-32,2 5-40,5-7-48,-4 2-56,7-1-96,1-2 248,-3 0-392,0 0-224,2 0-360,0 0-192,1 0 47,0 0 249,0 0 872,0-2-512,0-1 232,2-5 160,1 5 48,7-10 24,-8 1 16,-2 12 32,13-15-16,4-8-8,5-9 0,4-5 0,1 0 16,1 1 8,-28 36 0,25-34 8,0 2 8,-1 0-16,0-2 0,-1 3 16,1-3 8,-24 34-24,21-31 40,0 0 16,-1 2-8,0-3 16,-2 1 24,0 2 24,-18 29-112,19-29 152,-3 2 32,-3 3 24,-2 3 48,0 2 40,-3 6 32,-8 13-328,3-13 328,6 3-8,-7 7-24,0-5 33,0 8 79,-2-2 104,0 2-512,2 0 648,-2 0 112,0 0-56,0 0-136,0 0-248,0 0-344,0 0 24,-1 0-264,-1 1-144,-1 2-56,-6 1 72,6 7 96,-8-1 96,11-10 200,-9 12-128,-7 9 16,-5 11 32,-6 6 40,0 4 0,-2-1 24,29-41 16,-26 41 8,1-6-16,1-1 16,0-3 8,1 1 0,-2-1 24,25-31-40,-23 32 32,-1 0-16,0-3 0,1 0-8,0 1 32,1 2-8,22-32-32,-22 30 48,1 1-40,1-1-40,-1 0 0,0 1-32,1-2 8,20-29 56,-17 31-40,0-1-56,2-2-32,4 0-32,1-4-72,3 1-64,7-25 296,-3 22-408,-1-1-137,0-2-103,3 0 0,1 0 88,0-2 104,0-17 456,0 14-328,3-1 80,5-1 64,-6-2 48,7-1 40,0-5 24,-9-4 72,8 9-56,1-7 16,0 0 16,1-2 24,0 1 16,2-1 48,-12 0-64,11 0 96,2-2 32,2-8 0,1 1 8,3-3 16,2-3 32,-21 15-184,24-18 224,1-3 24,1-4 8,2-2 0,1 0-8,0 0-32,-29 27-216,31-29 176,-1-2-48,2-2-40,-1-1-16,2-3-8,0 1-16,-33 36-48,37-37 40,-5 0-24,4 0-32,-2 0-16,-1 1 0,0 2-16,-33 34 48,30-33-56,0 4-24,-3 1 0,-2 3 16,-3 2 24,-1 3 24,-21 20 16,18-18 16,-1 4-8,-3 3 16,-1 1 16,-5 7 24,-1-6 32,-7 9-96,2 0 136,0-2 88,-2 0 217,2 2 343,-2 0 288,0 0 104,0 0-1176,0 0 1000,0 0-448,0 1-375,-1 0-217,-2 2-89,-6 1 17,9-4 112,-9 10-56,-2-1 0,-3 2 16,-9 10 24,-6 8 0,-4 3 32,33-32-16,-33 36 0,-2-2-8,3 2-24,-1-2 8,2 3 8,3 0 0,28-37 16,-29 35 8,0 2-32,1 0-16,-3 1-8,4 1 8,-3 1 24,30-40 16,-27 39-8,-1 0 0,-1 2-32,2 1 32,-4 1 0,2 1 8,29-44 0,-30 42 16,0 2-48,2-2 0,-1 3 8,1-3 16,0 0 8,28-42 0,-30 42 8,3-3-40,0 2-8,2-5 32,6-2-16,-2-4 16,21-30 8,-17 29-8,0-3-48,4-1 0,-1-2 8,3-4-8,1 0 16,10-19 40,-4 17-88,-6-2 0,8-1-8,-1-2-8,1-1 0,1 0-40,1-11 144,0 12-152,0-1-48,0 0 24,8-1-24,-6 1-32,1-3 32,-3-8 200,10 9-240,-7-1 24,8 0 32,-2 0 32,1-5 32,0 6 40,-10-9 80,11 3-48,0 0 16,0 0 24,1-2 40,0-1 32,1 0 40,-13 0-104,15-2 176,1-6 24,1 0 24,1-3 16,0-3-16,3-2 8,-21 16-232,20-20 208,0-2-40,1-2 16,0-1-32,2-3-24,-1-3 16,-22 31-144,25-34 128,0-1-80,1-3 8,-1 1-16,1-3-32,-2 2 32,-24 38-40,25-40 40,-1 1-48,-2 0 16,1 2 24,0-2-8,-2 2 40,-21 37-64,21-41 40,1 5-24,-3-1 0,1 2 8,-2 1 16,0 0 8,-18 34-48,16-33 48,0 2-32,-2 2 8,1 3 32,0 4-32,-1 0 32,-14 22-56,12-20 0,0 1-8,-2 3 16,-1 3 0,-6 1 16,-3 12-24,10-8 8,-8 5-8,6-6-16,-8 7 8,3-1 0,-1 1 16,0 0 0,-2 2-8,0 0 8,1-2-16,-1 2 0,0 0 16,0 0 16,0 0-24,2 0 56,-2 0 8,0 0 0,0 0 24,0 0 16,0 1 24,0-1-128,0 1 145,0 0 23,0 0-72,0 0-8,0 0-16,-1 0-72,1-1 0,-2 2-32,-1 0-24,-1 1-48,-4 0 8,5 0 24,-7 5 48,10-8 24,-4 3 0,-7 6 16,0-1-32,-4 4-24,-1 2 16,-2 4 8,18-18 16,-17 19 0,1 2 0,-1 0-24,0 3-17,0 2 1,0 1-8,17-27 48,-17 31-80,-1-1 48,1 1-64,-1 0 32,2-3 80,0 3-48,16-31 32,-17 29 8,0 4-16,-3 0-24,3 0-8,-1 1 8,-2 0 8,20-34 24,-22 35-24,1 2 32,-3 0-16,1 1 0,-1 1 24,-1 2-8,25-41-8,-25 40 8,1 5 16,-1-2 0,0 2-40,-3-2 64,0 0-16,28-43-32,-28 44 56,0-3 8,3 1-32,2-3-16,1-2-16,1-4-16,21-33 16,-19 32-16,2-4 16,3-2-40,2-4 0,2-4 8,7-4-40,3-14 72,-10 11-88,9-2-24,-2-5-96,1-1-40,1 1-112,1-2-136,0-2 496,0 1-608,0 0-40,0-1 56,2 1 168,0-1 160,0 1 112,-2-1 152,3 0-73,0 1 49,0-1 48,0 0 57,6 0 47,-6 0 48,-3 0-176,11-3 224,-2-6 16,0 1 32,2-2 0,2-6 48,7-8 48,-20 24-368,23-32 392,3-6-24,5-9-88,2-3-80,0-3-80,2-2-16,-35 55-104,32-58 80,1 3-16,1-3-24,1 0-32,2-3-24,2-2 0,-39 63 16,37-62 0,1 0-16,0 1-24,-1 0-8,1 3-8,-1 0 8,-37 58 48,35-52-24,-1 4 8,-3 3-8,1 4-8,-3 4 32,-1 3-8,-28 34 8,26-31 24,-3 5 8,-3 2-32,1 2 0,-3 3 16,0 1-16,-18 18 0,16-14 48,1 2-8,-4 2-40,0 2 0,-3 5-16,0-7 40,-10 10-24,8-2-8,0 0 0,-5-1-32,7 1-8,-8 2 40,0 0-24,-2 0 32,3 0 0,-1 0-24,0 0 8,-2 0 48,2 0 56,-2 0 32,0 0-120,0 1 192,0-1 8,2 1-24,-2 0 40,0 1-64,-1 1-40,1-3-112,-2 3 65,-1 5-65,-5 0-49,5 2 25,-9 4 8,-2 5 24,14-19-8,-18 23 8,-2 3 0,-4 3-16,-1-1 0,0 3 24,0 1-32,25-32 16,-26 34 8,2-2-24,-2 2-24,0-2 24,-2 1-8,-1 5 16,29-38 8,-27 35 0,-1 6-24,-1-2-8,3-1 8,-4 2 24,3-3 8,27-37-8,-29 40 40,1-3-16,3 2 0,-1-1 8,-2 0 16,4 0 24,24-38-72,-27 41 73,1-2-17,2 0-40,-2 0 0,2 2 0,1-1-8,23-40-8,-23 42 24,1 2-32,0-2 0,-2 3 8,1-1-24,0 1 24,23-45 0,-23 43-8,1 1 16,1 1-24,0-1-8,0-1 16,-1 1-16,22-44 24,-20 41 0,-2 1-8,3-1-8,0-1 40,0-2 16,0 1 0,19-39-40,-16 36 56,0-1-56,0-1-8,2-4 8,0-3 16,2-2 0,12-25-16,-11 21 16,3-2-16,0-4-8,5-2 0,0-4 24,0-6-32,3-3 16,-3 4-80,2-2-169,1-1-311,0-1-208,0 0-40,0 0 176,0 0 632,2-2-368,1 2 240,-1-2 120,1 0 32,7-1 16,-7-6 0,-3 9-40,10-8 32,-1-2-8,1-1-24,4-7 8,5-8 16,2-3 32,-21 29-56,24-33 88,-1-1-16,-1 3-24,-1-1 16,0 2-16,0-2 48,-21 32-96,21-32 144,0-3-8,1-1 48,0-3-16,0-1 0,3-2-8,-25 42-160,25-40 120,3-5-56,-2 0-16,0-1-40,-1-1 0,0 0 24,-25 47-32,24-48 24,2-1-24,0-1-32,0 1 8,0-2-8,0 3 32,-26 48 0,24-49 8,0 1-16,-1 2 0,-1 1 8,0 2 8,0 5 16,-22 38-24,20-38 0,0 5 0,0 2-8,-1 1 0,-4 3 48,2 2-8,-17 25-32,14-24 8,0 3 0,1 1-16,-3 0 8,1 2 24,0 1 0,-13 17-24,11-15 8,0 3-16,0 1-24,-3 2 0,1 1 0,-6 6 8,-3 2 24,10-8-32,-8 6-24,1-1-32,0 0-8,0 1 16,0 0 0,-3 2 80,2-2-56,-2 2 24,2 0 24,-2-2 40,2 2 64,-2 0 40,0 0-136,0 0 144,0 1-48,0 1-40,0 1-48,-1 1-40,-1 4 0,2-8 32,-4 4-48,-5 8 8,5 0 32,-10 6 16,-1 7 0,-3 5 40,18-30-48,-20 32 40,1 1 0,0 1 24,2-2-56,0 2 24,-2 0 8,19-34-40,-16 32-8,-1 3 16,-1-2-16,1 3-24,0 0 48,2 2-16,15-38 0,-16 36 0,-1 1 0,-1-2-24,3 3 32,-2-1-24,-1 1 24,18-38-8,-17 38 24,-1 1-40,0-1 40,-1 2-8,1 1 16,1-1 24,17-40-56,-21 43 32,2-1-8,-1 3-8,2-3 16,0 1-8,-1 0 32,19-43-56,-19 41 56,0 2-8,-1-1 16,-1 1 24,0-2-24,1 1 24,20-42-88,-20 40 64,2-1-48,2-1 24,2-6 40,0 0-32,2-5 32,12-27-80,-10 26 64,0-3-88,2-1 8,4-4-24,-3-1-40,4-2 24,3-15 56,-2 13-96,0-1-48,0-1-8,1-1 0,0-2-40,1 0 40,0-8 152,0 4-192,0 6-40,2-6-16,0 5-32,1-6-24,-1 1-8,-2-4 312,3 3-328,4 1-88,-5-2 8,1 1 32,6-1 79,-7 0 145,-2-2 152,3 1-48,0 0 48,5 0 56,-6-1 40,6 0 33,-8 0-129,3-2 184,7-1 16,-2-5 8,1 0 16,3-6 8,3-6-24,-15 20-208,17-26 224,3-5-72,1-8-56,3-4-40,0-5-32,0-3-16,-24 51-8,24-49 8,1-2-24,-2-4-48,2 3-24,0 1 16,0-2 0,-25 53 72,25-52-16,0 1-16,1 0-24,0-4-8,-1 2 8,-1 1 32,-24 52 24,25-54-8,-1 0 8,0 0-24,1 1 8,-2 1 0,-1-1 40,-22 53-24,23-51 0,-2 2 40,-2-1-16,2 3 0,1 1 24,-1-1-16,-21 47-32,20-44 56,1 2-24,-2 2-8,0 1-24,-4 1 16,2 3-16,-17 35 0,15-32 16,0 2 8,-1 5-32,1 2 8,-2 4 0,0 3 8,-13 16-8,10-12-32,0 3 24,-7 0-16,6 7 0,-7-1 32,1 1 0,-3 2-8,2-2 48,0 2 64,-2 0 104,0 0 224,0 0 208,0 1 120,0-1-768,0 1 768,0-1-167,0 1-225,0 0-176,-1 1-128,-1 2-40,2-4-32,-3 10-16,-4 0-16,3 1 32,-8 5-24,-2 10 40,-3 7-8,17-33-8,-19 37-16,1 1 16,-1-1-40,1-4 0,2 0 32,1-2-48,15-31 56,-18 30-24,1 2-56,-2 0-40,0 3-24,-2 4-48,-1 4 16,22-43 176,-20 41-209,0 2 17,-1 1 8,0 0 16,-1 3 64,0 0 64,22-47 40,-23 46-8,1 2 24,-1-2-16,0 1-16,0-1 0,1 2 32,22-48-16,-23 47 48,-2 2 0,2-1-8,-2 0-32,1-1-8,1 1 16,23-48-16,-24 49 56,0-2 16,1 1-40,1 0 0,-1-3-40,2 0 0,21-45 8,-23 43 24,1-2-16,0-1-32,3-4-24,-1 0-8,1-6 16,19-30 40,-17 31-32,0-3-24,3-3-16,-2 1-24,2-3-16,2-4 16,12-19 96,-14 20-128,2-2-8,2-3-16,1-3 0,5 0 56,-7-3 32,11-9 64,-3 10-32,-1-6-8,1 5-40,1-7-64,-1 1-48,2 0-112,1-3 304,-1 1-472,1 0-208,0 0-56,0 0 103,0 1 217,2-1 232,-2-1 184,3 1-64,4 1 48,-4-1 8,7 0 8,-2-1 40,1 0 40,-9 0-80,11 0 104,1-2 16,3-6 8,3 0 16,5-3 8,1-4 32,-24 15-184,25-18 193,1-3-17,2-4 8,-2-3-8,1-2 0,-2-3 0,-25 33-176,27-34 144,-3-2-32,1 0-48,-1-2-24,3-2 0,-2-2 8,-25 42-48,28-42 32,-2 0-16,0-1-32,1-2-8,2-4 0,-4-1-8,-25 50 32,28-51-24,-2-4-16,2-1-16,1-1-16,-2-2 0,2 1-24,-29 58 96,28-59-88,2 2-24,1 1-56,-2 5 0,2 1 0,-3 4 16,-28 46 152,27-43-120,-1 2 39,-1 4 33,-1 3 48,0 3 32,-3 5 16,-21 26-48,20-24 97,-2 4 15,-1 5 24,-1 0 56,-4 4 24,-1 3 32,-11 8-248,8-8 264,-5 5 0,7 0-32,-8 1 8,0 0 40,-2 2 64,0 0-344,2 0 472,-2 0 112,0 0 16,0 0 17,0 0-73,0 0-136,0 0-408,0 1 280,0-1-168,0 1-176,0 2-120,-2 6-72,-2-1-24,4-8 280,-9 11-280,5 2 32,-9 4 48,-5 13 71,-4 9 89,-3 4 16,25-43 24,-26 46-16,2 0 64,0-2-48,-1 0 16,3-3 32,-2 0-40,24-41-8,-24 43 57,1-4-9,-2 3-40,-2-1 16,0 2 16,-2 1-16,29-44-24,-28 44 56,-1 0 8,1 1-40,-3 1 16,0 1 24,0-1 0,31-46-64,-31 49 80,1-1-48,-1 2-64,1-1 24,0 1-24,-1-1 72,31-49-40,-29 51 24,-1-4-16,1 1-16,2-2 0,1-1 8,0-1 8,26-44-8,-24 43 8,-2-1-40,1-1-32,2-1 16,-1 1 0,2-5 16,22-36 32,-18 38-56,-2-3-16,3 2-32,-3-1-8,3-2 39,-2 0 33,19-34 40,-15 31-16,-1 0-16,2-2-8,0 0 8,1 0 8,-1-2 16,14-27 8,-12 24-16,2 1-32,1-2 8,1-3 8,0 0 32,5-2-8,3-18 8,-10 15 8,8-2-32,-1-5-24,0-5-16,1 1-72,1-1-216,1-3 352,0 1-848,0 0-184,0-1 56,0 0 248,3 0 423,0 0 217,-3 0 88,8 0-32,-6 0 0,7-2 8,-6-1 24,9-8-8,-4 3 16,-8 8-8,11-13-8,4-7-24,3-6-8,3-3 16,-1-4 8,2 0 24,-22 33-8,22-35 8,0 0-8,0-1-8,-1 3 16,-1-4-8,1 0 24,-21 37-24,22-40 24,4-2-24,-2-2 16,2 2 8,-1-3 0,-2-1 0,-23 46-24,24-47 24,-1-3-16,1 1-8,3-5 8,-1-1-8,0-3 0,-26 58 0,27-59-24,-1-1 0,1-1-16,0 0 16,-1 0 16,1 0-40,-27 61 48,26-60-32,0 4-16,1 2 8,-3 3 40,0 5 0,-1 3 24,-23 43-24,21-39 24,-2 4-16,1 1 24,-2 5 16,-1 3 8,-2 4 24,-15 22-80,13-17 96,-2 4-32,-2 3 32,-6 1-40,6 7 1,-7-1 23,-2 3-80,2-2 104,0 2 112,-2 0 208,0 0 240,0 0 224,0 1 40,0-1-928,0 2 720,0 1-336,0 0-328,0 0-176,-1 6-64,-7 0 24,8-9 160,-3 10-120,-8 4 24,-7 13 56,-5 9 32,-4 9 0,-2 1 24,29-46-16,-26 45 24,-1-1-24,1-3 16,-1 1 0,-1-3 0,3 1 72,25-40-88,-27 40 80,-1 1-40,1 1 0,-2-1-32,-1 4 8,2 0 32,28-45-48,-31 48 72,2-1-56,-2 2 8,2 1-16,-2-1-16,1-1 40,30-48-32,-28 51 32,-2-1-32,1 0-8,-1-1 0,0 3-24,4-2 24,26-50 8,-27 49 16,0 4-32,2-4 8,-1 0 0,1 1 16,25-50-8,-22 46 32,2-2 16,-1 1-32,4-4-16,-2 0 32,2-3-16,17-38-16,-17 39 48,2-4 8,2-1-32,1-4-40,-1 0 40,3-4-8,10-26-16,-11 25 8,0 2 8,3-3-56,-2 0-40,0-2 8,1 0-56,9-22 128,-4 19-136,-6 1-8,7-2-56,-5 0 48,5-3 24,0 1 32,3-16 96,-3 12-56,0-1 32,0-1-40,2-2-32,-1-5 0,1 4-72,1-7 168,-2 3-224,1-1-112,1-1-256,0 1-264,0-1 40,0 0 127,0-1 689,2 0-432,1 1 272,-1-1 72,1 0 32,6 0 24,-7 0 8,-2 0 24,8-3-24,-5-5 16,7 5-16,-7-7 0,8 0 32,-3-3-16,-8 13 8,10-19-16,1-5 0,1-4-24,0-3-8,0-2 40,0-3-8,-12 36 16,12-37 0,-1-2 16,1 1-32,-1-2 16,0 0 8,0-3-16,-11 43 8,10-45 0,0 1 0,-2-3-16,2 0-8,0 1 24,-1-1-8,-9 47 8,10-45-16,0 0-8,0 3-8,0 3-8,-1 0 8,1 6 0,-10 33 32,9-28-24,0 2 0,-1 5-8,-5 2 16,7 2 8,-8 3 0,-2 14 8,3-11 8,5 8 8,-8-6-16,2 9 24,0-2 48,-1 2 64,-1 0-136,0 0 256,0 0 120,0 0 72,2 0 56,-2 0-23,2 0-41,-2 0-440,0 0 360,2 0-48,-2 0-40,0 0-24,0 0-8,0 0-8,0 0-232,0 1 152,0 1-88,0 1-104,-2 1-88,-1 4-24,1-5 24,2-3 128,-4 11-88,-4-2 32,5 2 24,-5 1 8,-1 5 24,-2 4 0,11-21 0,-13 26 8,-2 4 24,2 4-32,-1 2 0,0 0 8,2 0-16,12-36 8,-12 33 24,1 2 8,-1-1-24,-1 2 0,0-1 8,1 2 8,12-37-24,-13 34 48,2 3 8,-2-4-24,1 1-16,0-2 32,1 0 0,11-32-48,-13 29 48,2 0 16,-2-3-64,1-2 0,2 2 8,-1-1 16,11-25-24,-9 21 32,-1 2 0,2-4-24,-1 1 0,0-4 16,-1 1-16,10-17-8,-9 14 32,0 0-32,1-2-24,0-2 8,4 0 0,-5 1-8,9-11 24,-3 8-64,-6 0 0,6-4-64,-6 5-16,6-6 8,0 1-32,3-4 168,-3 4-152,0-1-24,1 0-16,0 0-24,1-1-8,0 0-88,1-2 312,-1 1-456,1 0-121,0-1-47,0 0 72,0 0 168,0 0 160,0 0 224,0 0-104,3-3 64,0 0 32,0-4 16,6 5 8,-7-8 16,-2 10-32,3-8 40,6-2 0,-7-1 0,1-5 0,6-7 0,-6-7-16,-3 30-24,9-34 8,-6-5-16,5-1-8,-5-2 8,5 3-8,-5-1 8,-3 40 8,11-38-8,-8-1-24,8 1 0,-8-1-8,7 2-8,-7-1 0,-3 38 48,10-34-64,-8 1-24,7 4-24,-6 0 0,0 7-8,7 3 24,-10 19 96,2-15-72,1 4 24,5 3 16,-8 5 8,3 0 32,-1 0 40,-2 3-48,2-2 120,0 2 104,-2 0 144,2 0 224,-2 0 136,2 0 0,-2 0-728,0 1 585,2 1-329,-2 2-216,2 6-112,-2-1 0,1 3 8,-1-12 64,0 15-16,2 8 24,-2 10-8,2 5 16,-2 5 8,2 0 8,-2-43-32,0 44 32,0-1-8,0 0-16,0 0 16,0 0 24,-1 1 16,1-44-64,-1 42 88,-2 1 8,0 0 8,-6-3 16,5 2 24,-5-4 16,9-38-160,-3 42 168,-6-4 24,6-1-16,-7-3 40,6 1 40,-6-5-16,10-30-240,-9 31 256,2-4-24,-2 0-56,1-4-16,4-3-48,-7-3-8,11-17-104,-4 16 80,-5-3-32,6-1-16,-5-2-24,5-6 0,0 3 0,3-7-8,-3 1-8,1 1-40,1-1-136,0 0-232,0 0-272,1 0-200,0-1 888,0 0-912,0 0 119,0 0 265,0 0 240,0 0 168,0-2 120,0 2 0,0-8 24,2 5-16,-1-9-16,1 1 0,0 0 8,0-2 16,-2 13-16,2-17 8,1-8-24,5-8 0,-6-1 8,6-4 0,-6 2 8,-2 36 0,8-36-8,-6 3-32,6-2 8,-6 1 16,6-2-8,-6 2 8,-2 34 16,9-34-32,-7 1-24,8 1-24,-7 2-16,5 2 0,-5 1-24,-3 27 120,9-24-136,-6 4-32,6 2 0,-6 5 8,7 2 24,-7 3 24,-3 8 112,8-2-104,-6-1 16,1 0 16,-1 1 40,1 2 80,-1 0 88,-2 0-136,2 0 248,-2 0 64,2 0-32,-2 1-64,2 3-120,-2 7-56,0-11-40,2 10 32,-2 3 16,0 3 24,0 7 16,-1 8 8,-3 4 0,4-35-96,-9 36 64,2-2-24,-1 2-8,4 0-8,-6-3 24,6 3 8,4-36-56,-10 35 72,6 1 16,-6 0 16,6-1 32,-8 1 24,4 1 49,8-37-209,-8 35 224,-1 0 24,-1-3 40,2-1 24,-1-1 40,1 1-8,8-31-344,-8 29 320,1-3-72,-1-2-48,0-3-16,4-3-48,-5-3-24,9-15-112,-3 11 104,0-3-48,0-5-24,0 0-24,1-1-168,1-1-216,1-1 376,0 1-672,0-1-224,0 0 120,0 0 215,0 0 273,2-2 240,-2 2 48,2-3 0,6-7 0,-6 2 0,6-2-16,-6-2 0,7-5 0,-9 17 16,8-25-16,0-3-32,3-2-8,-1-1 0,0 1-32,0 1 24,-10 29 64,9-28-72,1 2-16,-2-1 24,1 1 0,-1 2 8,1-2 24,-9 26 32,8-24-24,0 1-24,0 0 16,0 0-8,0 3-8,-8 20 48,8-20-40,2 1-8,0 4-32,-1 1 24,-1 2 0,0 1 8,-5 8 32,-3 3 16,11-11-32,-8 9 0,5-1 8,-6 1 24,0 2 32,-2 0-32,3 0 112,-1 0 96,0 0 64,0 0 16,0 0-48,0 3-112,-2-3-128,2 11 64,0-1-32,0 3 0,-2 4 40,0 7 48,0 7 16,0-31-136,-2 34 184,-2 3-7,-5-1-1,2-2-16,3-2 32,-6-1 8,10-31-200,-8 30 240,4-1 0,-8 0-56,2 0-16,1-2-16,-1 1-32,10-28-120,-9 25 96,-1-1-8,1-2-48,1-2-16,0 0 32,5-1-32,3-19-24,-10 16 0,7 0 8,-5-2-48,5-1-32,-1-1 8,-3 0-32,7-12 96,-2 11-120,-1-1-24,0 1-32,1-2-32,0 0 0,0 0-48,2-9 256,-1 4-248,0 6 56,0-7 0,1 1 80,0 0-16,0-2-113,0-2 241,0 3-368,0-1-64,0-1-8,0-1 96,0 0 168,2 0 136,-2 0 40,2-2 16,1-1 16,0-6 16,5 1-8,-6-2 24,5-3 8,-7 13-72,3-22 48,10-8-16,-2-8-48,0-3-24,1-3 0,-1 0-40,-11 44 80,12-44-88,0 0-16,-2 2-24,0 2-16,-1 4-24,1 1-16,-10 35 184,9-32-184,0-1 32,0 3 16,0 0 40,0 2 32,0 2 16,-9 26 48,9-25-32,1 4 8,-2 2 0,0 3 8,-1 1 8,-4 3 0,-3 12 8,11-9 8,-8 1 0,6 5-8,-7 1 8,6-1 0,-6 0 8,-2 3-16,2-2 32,0 2 48,0-2 96,-2 2 152,2 0 208,-2 0 160,0 0-696,2 0 672,-2 1-208,2 2-280,-2 4-216,0 2-48,0 2 48,0-11 32,0 13 24,0 5 8,-1 6-24,-2 7-24,-5 1 8,5 0-16,3-32 24,-11 32-8,3 0 0,4 0-24,-6-1 16,6 0 24,-7 1 32,11-32-40,-10 30 88,-1 2 8,0-1 0,0 1 1,-1-1 7,1 1 0,11-32-104,-9 29 112,-1-1-16,2-1-40,0-1-8,0-1-8,4-1 8,4-24-48,-10 23 40,7-3 16,-5 0-80,6-3-24,-1-1 24,1-3-48,2-13 72,-3 13-24,1-2-8,1-1-48,0-2-8,1-4-24,0 4-40,0-8 152,0 1-201,0 2-79,0-2-80,0 0 0,2 0 72,0-1 96,-2 0 192,3 1-96,-1-1 32,1 0 16,0 0 0,5-2 48,-6-1 32,-2 3-32,8-9 72,-6 6 16,6-8 24,-6 2 0,7-2-40,-6-3 0,-3 14-72,13-20 16,-2-9-16,-1-5-16,2-3-16,-1-1 16,0-3-8,-11 41 24,11-39-24,-1-1-16,-2 1-8,-1 1 8,-4 1 0,8 1 0,-11 36 40,8-34-40,1 0-16,-6 4-8,9 0-8,-9 2-16,9 4 8,-12 24 80,8-21-104,0 2 8,-5 3 0,8 5 16,-8 2 32,7 6 16,-10 3 32,2-8-8,6 8 32,-6-2 40,0 2 72,1 0 120,-1 0 160,-2 0-416,2 0 544,-2 0 16,2 0-103,0 2-177,0 2-152,0 7-80,-2-11-48,2 10 64,0 1 32,0 5 8,-1 8 32,1 5-32,-2 3-24,0-32-80,2 32 88,-2 0-32,2 0-8,-2-1 0,0 3 8,0-2 24,0-32-80,0 34 112,0-2 24,0 1-24,-1-2 16,-1 1-8,0-1-16,2-31-104,-2 31 136,0-1-16,-1-2 16,1 0-16,0-2 8,-1-2 8,3-24-136,-3 24 128,0-3 8,0-2 8,1-5-8,0-1 16,0-3-8,2-10-144,-1 4 112,0 4-48,0-7-104,0 0-160,1 0-192,0-1-280,0 0 672,0 0-920,0 0 24,0 0 208,0 0 287,0-2 305,2-1 144,-2 3-48,2-11 48,0 2-32,0-3-16,0-1 0,0-6 0,0-11-8,-2 30 8,2-37-16,0-8-64,-2-2 8,0 0-24,0-1-24,0 4 0,0 44 120,0-43-144,-1 2-24,0 4 8,0 1 8,0 4 48,0 3 40,1 29 64,0-30-40,0 5 8,0-1 8,0 3 8,0 3 16,2 1 16,-2 19-16,2-18 24,0 3 0,0 1-16,1 3 0,0-1 0,0 2 8,-3 10-16,2-10 16,1 2-8,-1 0-8,1 5 0,0-5 0,0 8 8,-3 0-8,2-2 24,0 2 24,0-2 72,0 2 104,-2 0 128,2 0 96,-2 0-448,0 0 505,2 0-105,-2 1-168,2 3-152,-2 6-136,2-1-40,-2-9 96,2 12-56,0 2 0,0 6 48,1 10 40,-1 6 40,0 3 0,-2-39-72,0 38 88,0-3-24,0-1 0,0-2 32,-1 2-8,0 1 16,1-35-104,-1 36 104,-1-1-24,1-1-8,0-1 32,-1-2 16,0-2 32,2-29-152,-3 27 152,-5-2-16,6-3-40,-1-2 16,0-1-64,1-3-8,2-16-40,-3 15 24,1-3-64,0 0 32,0-1 0,0-2-16,1-5 32,1-4-8,-1 8-8,0-7-24,0 0-40,0 0-72,0 0-176,0 0-160,1-1 480,0 1-680,0 0-73,0-1 73,0 0 144,0 0 192,0 0 168,0 0 176,0-3-56,0 0 80,0-6 40,0 6 16,0-8 0,0 2-8,0 9-72,0-11 64,-1-1-40,0-8-16,0-8 0,-1-6-8,-1-4 8,3 38-8,-3-39 0,0-1-24,0 3 8,-5-3 8,6 0-24,-1-1 16,3 41 16,-3-39-16,-5-1-24,6 1 16,-1 0-16,0-1-8,-1-1 16,4 41 32,-4-40-32,0 0-8,0 1 0,1 5 8,0-2 8,0 6 8,3 30 16,-3-28 0,1 3-8,0 6 8,1 2 8,1 4-16,0 3 16,0 10-8,0-3 0,0 0-16,0 1 32,0 2 32,2 0 64,-2 0 96,0 0-208,0 0 288,0 0 32,0 0 24,0 0-32,0 0-55,0 0-25,0 0-1985,0 0 3698,2 0-1833,-2 2-24,2 2-56,1 6-48,0 0 8,-3-10 8,8 12-32,-5 4-16,10 8 8,-2 8 0,1 3 8,-12-35 32,12 39-24,1 0-8,-1 2-32,3 1 0,-1 1 8,0 0 8,-14-43 48,14 43-16,-3 0 0,5 0-24,-2-2-8,0 2 0,1-1-1,-15-42 49,13 43-56,0-4 24,1-1 0,-2-4 0,-1 0 32,-1-4 24,-10-30-24,9 28 16,-1-1 0,-5-5-16,8 0-24,-9-3 48,6-3-8,-8-16-16,0 11 40,2-1-16,0-6-16,0 0-16,-2-1-40,0-2-152,0-1 200,0 1-384,0-1-176,0 0-96,0 0 144,2 0 208,-2 0 176,0 0 128,2-3 24,-2-5 40,0 5-16,0-10 0,-1 1-8,-2-4-32,3 16-8,-10-25 8,-2-12-16,-3-9-8,-2-2 0,-1 0 8,0 1 0,18 47 8,-18-44-8,2 2 24,-1-1-16,3 2 8,-1 0 32,2 0 8,13 41-48,-15-43 48,-1-3 32,-2-3-16,2-1 0,-1-4 8,0-1-8,17 55-64,-16-57 56,-1-2 0,1-1-48,0-1-16,-1 0 0,1 0-8,16 61 16,-15-60-8,2 2 8,1 2-24,1 4 0,0 5 8,3 7 0,8 40 16,-3-34-8,-1 9-8,1 6-16,1 6-8,1 10-24,1 0 8,0 3 56,0-2-24,0 2 96,0 0 104,2 1 104,-2 0 56,0 2-32,0-3-304,2 3 240,0 1-96,0 0-88,0 7-72,6 1 8,-5 4 0,-3-16 8,12 25 0,0 14 16,3 6-16,-2 1 8,1-3 8,-1-7 0,-13-36-16,11 34 48,0-2-32,1-2-24,-1 0 0,0 2-8,3 0 16,-14-32 0,14 35 0,2 5-16,1 2-24,1 3-16,0 0-8,0-2 32,-18-43 32,16 47-16,1-3 0,0 2 8,0-2 0,0-1 24,-2 0 8,-15-43-24,17 41 24,0-1 16,-1 0-24,-2 0-8,0-1 16,-1-1 8,-13-38-32,12 37 48,-1-3 0,-1-5 0,-2-1-8,-6-4 24,8 0-8,-10-24-56,2 20 56,1-2 0,0-3-48,5-2 0,-8-2 40,8-3 0,-8-8-48,0 3 72,3 0-16,-1 0-72,0-2-48,-2 0-40,0-1-80,0 0 184,0 0-232,0 0-40,2 0-48,-2 0 16,2 0 80,-2 0 48,0 0 176,2 0-88,-2 0 56,2 0 24,-2-2 24,2-1 40,-2 0 24,0 3-80,2-8 104,-2 6 8,2-1 8,-2-5 48,0 5 48,0-7 16,0 10-232,0-8 264,0 0-24,-2-2-40,-1-2-16,-7-4-24,2-5-7,8 21-153,-12-27 120,-1-7-40,-2-3-32,-2-5-32,-2-2 8,1-1-8,18 45-16,-19-48 24,1 0-32,-2-1-8,1-2 0,0-1-8,2 2 0,17 50 24,-16-52-16,1 1-16,2 4 8,1 0-8,0 3 24,1 0 0,11 44 8,-9-41-8,-1 3 8,2 3-24,5 5 16,-7 5 8,9 2 8,1 23-8,-2-19 0,1 4 8,0 2-24,0 3 16,1 7 0,0-7-24,0 10 24,0-2 0,0 0-24,2 0-8,-2 2 40,0 0 32,0 0 32,0 0-72,0 0 120,0 0 24,0 0 24,0 0 96,2 0 96,-1 0 40,-1 0-400,2 3 376,1 5-120,7 2-160,-7 3-64,10 8-16,3 16-8,-16-37-8,22 49 16,2 8-32,2 4-32,-1-4 16,-1-1 8,0-4 0,-24-52 24,23 53 0,-2-2-8,1-1-16,-1 0 16,-1-3 16,1 0-8,-21-47 0,23 46 0,-1 0 16,-2-2-24,1 1 16,0-1 0,-1 0 16,-20-44-24,20 41 24,-1-1-8,0-1-16,-4-2 40,2-1-32,0-3 16,-17-33-24,15 32 48,1-3-80,-4-1 40,1-3 0,-2-1 16,0-4-8,-11-20-16,8 19 40,1-5-16,-6-3-24,5-3 16,-6-5-8,1 1-16,-3-4 8,2 3-32,-2-2-72,0 0-88,0-1-80,0 0-128,0 0-56,0 0 456,0 0-416,0 0 56,2 0 160,-2 0 176,2 0 136,-2-1 192,0 1-304,0-3 424,0-7 32,-1 1-40,-2-2-96,-6-3-112,-1-11-56,10 25-152,-19-40 168,-8-17-120,-4-11-24,-4-4-8,1 1-96,-1 1 72,35 70 8,-32-67-16,2-1-32,-4 2-16,3-2 16,0 1 0,1 0 0,30 67 48,-29-68-40,2 2-40,2 1 8,-1 3 32,0 0 16,3 3 16,23 59 8,-23-54-16,1 0-32,4 3 16,1 0 8,0 4 0,1 2 40,16 45-16,-15-42 16,0 5-16,2 3 0,3 4 24,0 6 0,6 4 24,4 20-48,-10-16 40,7 3-16,-1 3 8,1 7 24,0-5 32,1 8 56,2 0-144,-2-2 184,1 2 8,0 0 24,1 0 0,0 0-32,0 0-40,0 0-144,0 0 80,0 0-80,0 0-40,0 0-64,0 0-96,0 1-8,0-1 208,0 1-240,0 2 48,0 0 64,3 7 80,0-1 24,6 5 16,-9-14 8,9 23-8,5 13-24,5 12 0,3 5 32,0 2-16,0-3 32,-22-52-16,19 49 0,0-1-48,1 1 40,1-1 0,0 2 0,2 1 32,-23-51-24,22 52 0,2-2-8,-2 0 8,1-2 0,-2 1-8,0-3 40,-21-46-32,22 46 16,1-2-8,0-1 0,-2-3-8,-1-2-8,0-4 32,-20-34-24,18 33 16,2-3-32,-3 1 0,0-5-16,-2 1 0,-1-3 56,-14-24-24,15 21 40,0-3-24,-2-1 0,-2-1 0,-2-3-32,0-2 8,-9-11 8,3 8 8,6-5-64,-7 5-16,1-7-32,0 1-48,0-1-8,-3-1 160,3 1-208,-1 0-40,0 0-8,0-1-8,0 1 16,0-1 32,-2 0 216,2 0-216,0 0 40,0 0 24,0 0 47,0-2 49,0 2 32,-2 0 24,0-2-32,2 2 0,-2-2 8,2 2 8,-2-2 16,0 2 0,0-2 8,0 2-24,0-2 16,0 2 32,0-2 32,0 2-64,0 0 96,0-2 41,0 0 31,0-1 64,-1 0 64,-1-5-8,2 8-288,-3-3 280,-1-8-64,-4 2-96,4-2-40,-7-4-24,-3-8-24,14 23-32,-16-30 8,-4-6 0,0-2-48,-1-1 0,3-1 56,-2 1-8,20 39-8,-19-42 24,-2-1 8,2-4-48,-1 0-16,-2-4 16,3-1-16,19 52 32,-21-52-24,0-2 16,0 1-16,2-3-16,0 1 32,0 1-16,19 54 24,-19-54-24,2 3 16,-1 3-40,1 1 0,1 2 16,2 3 0,14 42 32,-14-39-40,3 3 40,2 4-32,1 6 8,5 4 24,-1 5-16,4 17 16,-3-11 16,0 3-8,2 6 0,0-1 8,1 3 48,0 0 16,0 0-80,0 0 144,0 0 96,0 0 32,0 0 32,0 0-40,0 0-88,0 0-1576,0 0 2856,0 0-1424,0 0-16,0 1-16,2 2 56,0 7-16,-2-10-40,3 11 40,8 4 8,3 17-56,10 21 8,5 12 0,2 3-8,-31-68 8,27 64 0,0-3-16,-1-3-24,1-3 0,-1 1 0,2-1 8,-28-55 32,26 55-32,0 2-8,-1-4 16,2 0-8,-3-2 16,-1 2 40,-23-53-24,23 47 56,0 0-8,-2-3 8,-1-2 8,0-1-24,0-3 24,-20-38-64,17 38 56,0-1-24,-3-3-16,-1-3-8,-2 0-8,2-2 32,-13-29-32,9 26 16,1 1 8,-7-6-16,8-1-8,-8-2 24,6-3-64,-9-15 40,2 12-24,1-2-24,0-2-24,-1-5 56,0 0-24,-2-2-16,0-1 56,0 1-128,0 0-168,0-1-160,0 0-80,0 0 56,0 0 104,0 0 376,2 0-208,-2 0 128,2 0 104,-2-2 224,0 0 192,-1-1 104,1 3-544,-2-11 560,-1 3-144,-5-4-160,4-3-64,-12-14-40,-3-13-24,19 42-128,-22-51 120,-5-6-16,-2-1-72,-1 0-32,0 1-16,2-1-56,28 58 72,-27-56-48,1-1-8,1-2-32,0-4 24,-2-3 0,3 1 8,24 65 56,-27-69-64,3 0-8,-1 1-40,0-1-16,2 2-32,1 0-72,22 67 232,-21-65-272,1 0-72,1 3-56,-1 4-24,1 3-24,3 4 64,16 51 384,-16-45-321,2 4 97,2 8 88,3 7 80,0 5 72,6 7 72,3 14-88,-9-7 176,7 5 105,-1 0 103,1 2 104,0 0 56,2 0-40,0 0-504,-1 0 392,0 1-104,0 0-96,1 0-88,0 0-24,-1-1-48,1 0-32,0 1-8,0-1-48,0 1-64,0 0-8,0 0 0,0 0 32,0-1 96,0 3-48,0 1-8,2 5 24,0 0 16,5 2 16,-5 4 24,-2-15-24,13 24 24,-1 10-24,5 7-16,1 5 0,1-1 16,1 1 16,-20-46-16,21 46 24,-2 2-32,4 3 8,0 2-8,0 1 8,0 1 8,-23-55-8,28 56 0,-3 0-24,5 1-8,-1 1-16,0 0-24,2 2-8,-31-60 80,30 57-56,0-3-8,2 0 40,-3 0-16,4-3-8,-5-1-32,-28-50 80,30 48-104,-3-4-16,-2-1 16,0-3 40,-2-3 48,-5-2 40,-18-35-24,18 29 40,-3-4-8,-1-2-24,-2-2 0,-2-2 16,-1-2 0,-9-17-24,9 15 48,-6-3 16,6-2-16,-7-2 32,0-4 0,1 4 40,-3-8-120,2 1 104,0 0-64,-2 0-40,2-1-56,-2 0-64,0 0-40,0 0 160,0 0-200,0 0-40,0 0-16,0 0 64,0 0 48,2 0 80,-2 0 64,0 0-32,0-2 40,0 0 88,0 0 120,0-1 136,0 3-352,0-8 464,0 5 32,-1-8-80,-2 2-112,-1-2-96,-5-2-40,9 13-168,-12-22 128,-4-7-56,-3-8-32,-4-6-8,-4-4 8,-2-5 0,29 52-40,-30-50 16,1 0-40,1-3-32,-1-2 8,2-1-24,-2-2 8,29 58 64,-29-61-56,0 0-40,0-4 24,1 1 24,0-1-8,1 1 16,27 64 40,-25-61-24,-1 3-48,3 2 0,2 4 24,0 6-8,2 2 32,19 44 24,-16-37-16,3 2-8,3 6 16,-1 3 8,3 6 32,0 3 8,8 17-40,-3-12 48,-5 3-24,7 6 16,-1 0 48,1 0 40,0 3 32,1 0-160,0 0 152,-1 0-40,1 0-48,0 0 16,0 0-24,0 0 8,0 0-64,0 0 40,0 0-48,0-2 8,0 2 16,0 0-16,0 0 16,0 0-16,0 0-24,0 0-24,0 1-8,0 0 32,2 1 88,0 1 64,-2-3-128,3 8 192,5 0-32,-5 3-48,14 11-56,5 15-56,7 15 0,-29-52 0,35 59-24,-1 5-32,2 0 8,-5-3 8,1-2 16,-2-3 8,-30-56 16,31 59 0,-1-1-8,0 1 0,1-2 16,-1-3-8,-1-1 8,-29-53-8,28 52 40,-2-2-16,0-5 0,-1-1 24,-2-3-24,-2-5 0,-21-36-24,19 34 24,-1-2-24,-4-3 16,2 1-8,-3-3 16,0-3 9,-13-24-33,11 23 0,1-1-8,-2-4 16,2-1-24,-2-1 24,-2-2 8,-8-14-16,3 12 32,6-3-24,-7-5-8,0 4 16,1-7-48,-1 2 32,-2-3 0,2 1 8,-2 0-56,0 0-17,0 0-7,0-1-32,0 1 8,0-1 96,2 0-88,-2 1-16,2-1 16,-2 0 48,0 0 16,0 0 32,0 0-8,0-2 24,0 0 16,0 0 40,0 0 56,-1-1 32,-1-7 57,2 10-225,-3-7 208,-6-4-40,6-2-32,-14-13-64,-5-13-32,-4-12 8,26 51-48,-30-59-8,-2-6-16,-2 1-24,-1-3-16,1 2-40,0-1-8,34 66 112,-31-69-128,0 1-32,1 0 31,-1-1 25,2 4 0,29 65 104,-27-63-96,1 2 16,2 4-40,2 1 8,0 5 32,2 4 24,20 47 56,-15-43-32,-2 6 16,5 4-32,0 8 24,3 3 24,6 5 0,3 17 0,-9-13 24,7 2-8,-1 1-32,1 7 16,-1-7-8,1 7 16,2 3-8,-2-3 16,1 0-8,0 0-24,1 1 8,0 2 8,0 0 24,0 0-16,0 0-32,0-2-8,0 2-40,0 0-8,0 0 80,0 0-104,0 1 32,0 2 48,3 0 16,0 6 64,6 1-32,-9-10-24,10 16 16,9 16-40,9 18-64,5 14-16,3 4-40,-2 1 16,-34-69 128,34 67-144,-1-6 32,-1-1-16,0 0 8,0 0 56,-1-2-24,-31-58 88,30 57-64,2-4 32,-1 1-32,-2-5 40,0-3 40,-5 0-16,-24-46 0,24 42 24,1-1 8,-3-3-40,-1-3 0,0-2 32,-4-1-16,-17-32-8,16 28 8,-2 0 48,1-4-8,-4 0-8,0-4 56,-4-3-24,-7-17-72,8 13 48,-6-2 40,1-2-56,0-6-8,0 5 24,-1-7-40,-2-1-8,2 2 32,-2-1-32,2 0-40,-2-1-32,0 0-32,0 0-56,0 0 160,0 0-208,0 0 16,0 0 0,0 0 32,0 1 96,0-1 40,0 0 24,0 0 80,0 0 88,0-2 48,0 0 48,0 0-16,-2-1 16,2 3-264,-3-8 224,0 5-56,-5-7-56,4 1-64,-6 0-24,1-4 8,9 13-32,-14-22 40,-4-7-32,0-1-16,0-4-24,-1 2-16,0-1 16,19 33 32,-19-31-16,1-3-16,-1-1-16,1-4-32,-1-1-32,0-3 16,19 43 96,-21-45-88,1-2 0,-3-2 0,1 0-16,-1 0 0,1-2-8,22 51 112,-19-49-104,0 4-24,2 2 0,1 5 8,4 3 40,-1 7 64,13 28 16,-10-21 16,1 4 8,7 7 16,-1 7 48,1 0 64,1 3 40,1 0-192,-1 0 272,1 0 0,0 0-64,0 1-16,0 0-72,0 1-48,0-2-72,0 2 48,0 0-72,2 1-56,0 7-24,1 1 24,8 5 24,-11-16 56,15 35-24,8 19 24,6 10-8,1 0 0,-1-4 24,-1-8-8,-28-52-8,25 48 24,1-3-24,-3-3-8,-2-1 32,-2-3 8,0 1 32,-19-39-64,18 35 56,0 0-16,0-2-32,-1-2 0,-2-1 24,-1-1 16,-14-29-48,11 27 72,-1-1-8,0 0-8,-1-3-16,0-2 16,-6-2 24,-3-19-80,11 19 56,-9-4-8,7-1-40,-7-2-24,6-2 32,-8 0-8,0-10-8,3 9 24,5-1-24,-8-5-8,0 5-8,2-7 0,-2 0-24,0-1 40,0 1-72,0 0-72,0 0-56,2-1-32,-2 0-24,2 0 32,-2 0 224,0 0-192,2 0 40,-2 0 24,0 0 40,0-2 24,0 0 24,0 2 40,0-2 8,0 0 56,0-1 56,0-5 112,0 5 48,0-6 16,0 9-296,-2-8 240,-1-1-120,-1-2-64,-5-4-56,-1-11-8,-3-7-8,13 33 16,-16-36-40,1-1-16,2 5-32,2 2-32,2 5 0,1 4-32,8 21 152,-3-18-168,-5 3-16,7 3-32,0 4 8,1 5-32,0-6 8,0 9 232,0 0-248,0-2 40,0 0 72,0 2 88,0 0 120,0 0 88,0 0-160,0 0 208,2 0-16,0 3-64,1 7-64,7-2-40,-7 4 8,-3-12-32,10 14 88,3 10 24,4 7 16,1 5 24,-2-2-24,-3-1 8,-13-33-136,12 30 128,-3-2-48,0-2-16,0-4-8,-1-3 0,0-1-16,-8-18-40,3 17 32,7-2-56,-7-3-8,5-1 0,-6-2 24,1-5 16,-3-4-8,8 10 8,-6-7-24,0 0-16,0 0-8,-2 0-16,0-2-8,0-1 64,2 2-96,-2-1-40,2 0-32,-2 0 16,2-1-8,-2 0 24,0 0 136,2 0-152,-2 0 0,2 0-16,-2 0 32,0 0 32,0 0 48,0 0 56,0-2-56,2 0 32,-2 0 16,0 0 8,2-1 40,-2 0-8,0 3-32,2-3 56,-2-6 0,2 7-32,-2-8 32,2 7-8,-2-10 0,0 13-48,0-8 64,0-4-32,0-2 0,0-4 16,0-2-24,-1-1-8,1 21-16,-1-22 16,-2 2-48,1 2 0,0 0 8,1 2 16,0 2 0,1 14 8,0-12-24,0 4 8,0 5 8,0 1 32,0-1 48,0 0 80,0 3-152,0-2 192,2 2 24,-2 0 16,2 0-48,-2 0-48,2 1-56,-2-1-80,2 3 8,1 6-72,6 1-16,-6 4 32,13 9 48,0 5 72,-16-28-72,16 29 24,-2-1-8,-1-3-8,-3 0 8,0-4-8,-1-2 16,-9-19-24,8 18 24,-5-2-24,7 0 48,-8-2 24,1-3 16,0-1 48,-3-10-136,2 8 120,0-5 40,-2 6 24,0-7 0,2 1-8,-2-1-56,0-2-120,0 2 64,2-1-88,-2 0-72,2 0-64,-2-1-96,0 0-8,0 0 264,0 0-288,0 0 0,0-2 88,0 0 64,0 0 64,0-1 144,0 3-72,0-8 152,0 5 16,0-7 40,0 2-24,-1-2-64,0 0 16,1 10-136,-3-15 112,-6-8-72,5-5-8,-8-5-16,3-3-24,1 1 32,8 35-24,-8-38 8,1 0-40,3-2 24,-6 1-40,7 5 0,-7 0 8,10 34 40,-3-32-56,-5 6-56,6-1-16,1 6-16,0 3-40,1 2 48,0 16 136,2-13-144,0 4-40,1 6 16,0-6 0,5 9-8,-8-3 48,0 3 128,2-2-104,0 2 48,0 0 88,0 0 120,0 0 72,0 0 8,-2 0-232,2 1 200,1 7-128,4 0-48,-4 2-16,6 3-8,-1 6 40,-8-19-40,9 24 40,1 3-32,-1 1 8,0-2 0,-1 0 0,0-3 24,-8-23-40,2 24 56,8-2-48,-8-2 24,1-3 8,0 0 0,-3-17-40,3 17 64,0-2 0,0-2-24,-1-3 16,0 0 32,-2-2 0,0-8-88,0 3 120,0 5-24,0-6-48,0 0-32,2 0-64,-2-1-64,0-1 112,2 1-176,-2 0-72,2-1-48,-2 0-16,0 0 64,0 0 40,0 0 208,0 0-152,0-2 56,0 0 56,0 0 40,2 0 80,-2-1 32,0 3-112,2-8 144,-2 6 32,2-7-40,-2 6 0,2-8 16,-2 4-48,0 7-104,2-9 72,-2 0-8,2 0-40,-2 0-8,2 0 32,-2 1-32,0 8-16,2-8 32,-2 5-8,2-6-32,-2 6-8,2 0 32,-2-5 8,0 8-24,2-2 24,-2 0 16,2-1-16,-2 0 16,0 0 40,0 1 24,0 2-104,0 0 136,0-2 56,0 2 24,0-2 88,0 2 104,0-2 17,0 2-425,0 0 440,0 0-16,0 0-104,0 0-40,0-2-40,0 2-64,0 0-176,0 0 144,0 0-8,0 0-72,0 0-32,0 0 40,0 0-64,0 0-464,0 0 936,0 0-552,0 0 16,2 0 8,-2 0-8,0 0 56,0 0-56,0 0 0,0 0-56,0 0-8,2 0-24,-2 0-8,0 0 152,0 0-168,0 0-32,0 0-32,0 0 0,0 1-16,0 0 32,0-1 216,0 1-208,0 0-24,0 0-57,0 0-39,0 0 8,0 0-40,0-1 360,0 2-376,0 1 8,0 0 48,0 0 112,0 1 120,0 0 96,0-4-8,0 3 56,0 0-8,0 0-16,0 0-48,-1-1-16,0 1-8,1-3 40,-1 3-48,0 0-8,0-1-40,0 0-8,0 0 0,-1 0-16,2-2 120,-1 2-104,0 0-32,0 0-24,0 0-16,0 0 8,0 0 48,1-2 120,-1 2-128,0 0 24,0-1 0,0 0 0,1 0 40,0 0 32,0-1 32,0 1-16,0 0 8,-1 0-8,1 0 0,0 0 40,0 0 8,0-1-32,0 1 72,0-1 24,0 0 24,0 0 40,0 0 32,-1 0 32,1 0-224,0 0 248,0 0 40,0 0 8,0 0-24,0 0-56,-1 0-104,1 0-112,0 0 32,0 0-48,0 0-48,0 0-32,0 0 8,0 0-32,0 0 472,0 0-816,0 0 352,0 0-24,0-2 48,0 2 40,0-2 48,0 2 0,0-2 40,0 0 32,0-1 8,0-5 48,0 6 32,0-7 24,0 9-184,0-3 192,0-9-24,0 2-40,0-2-32,0-3 16,0-5-16,0 20-96,0-25 88,-1-7-24,-2-3-32,0-4 0,-6 0 32,6-3-8,3 42-56,-9-42 56,6-2-40,-7-2-16,7-2 32,-5-1-8,4-1 24,4 50-48,-11-51 32,7-1-16,-8 0-24,4 2 0,0-2 8,0 0-32,8 52 32,-8-52-24,5 2-32,-8-2-16,3 4 24,0 0 16,0 1 0,8 47 32,-8-44-24,4 3-8,-6 1-8,7 3 8,-5 4 16,5-1 0,3 34 16,-7-33 8,4-1 8,-5 0-40,5-3 32,-1 0-16,0-2 8,4 39 0,-8-39 0,6-3 0,-2 1-32,0 0-8,1-1 24,-1 1-8,4 41 24,-3-42 16,0 1-24,0 2-16,1 1 8,-1 1-16,1 2 16,2 35 16,-3-36-16,1 5-24,1-1-48,-1 4 32,0 0 8,0 3 8,2 25 40,-1-22 8,-1 1-16,1 1-32,-1 3 16,0 1-8,1 2 16,1 14 16,-1-15-24,1 3 0,-1-2-8,0 3 8,0-3 16,0-2-8,1 16 16,-2-17-32,1-3-32,0 0-48,0-2-24,1-2-120,0 1-96,0 23 352,0-24-464,0 0-56,0 0 16,0-1 63,0-2 65,0 2 32,0 25 344,2-26-320,0 0 24,0 1 40,-2 0 64,2 0 48,-2 3 48,0 22 96,0-21-64,0 0 16,0 5 24,-1 0 24,-1 3 16,0 1 40,2 12-56,-2-10 72,0 1 48,1 6 48,-1 0 88,1-4 88,-1 7 56,2 0-400,-1-2 400,0 2-80,0-2-88,0 0-111,1 2-65,0 0-56,0 0-65,0 0-79,0 0-32,0 0-8,0 0 32,0 0 56,0 0 913,0 0-1690,0-2 785,0 2 16,0-2-8,0 2-8,0-2 32,0 2 56,0 0-32,0-2 32,0 2 40,0 0 72,0 0 40,0 0 0,0 0-152,0 0 160,0 0-32,0 0-24,0 1 0,0 2 8,0 1 0,0-4-112,0 9 113,2 1-41,-2 4 0,3 11-16,5 10 8,-6 8 0,-2-43-64,9 45 40,-6 2-8,7 0-24,-3 0-8,1 1 8,-5-1-8,-3-47 0,14 48-8,-5 3-24,1 1 0,1-1 8,-1 0 8,-1 2 8,-9-53 8,11 51 0,-1 2-8,0-1 32,0 1 16,-2-2 24,0 1 0,-8-52-64,3 52 72,6 2 16,-6-1 16,7 4 32,-7-1 0,8 2 0,-11-58-136,3 58 168,8 3-32,-8 0 72,6-3 32,-6 0 48,5-1 40,-8-57-328,2 57 336,1 2-32,-1-2-24,6-2-16,-8-1-16,3-2-24,-3-52-224,3 49 192,-1-3-56,0 0-48,0-4 1,1-1-33,-1-5 16,-2-36-72,3 34 88,-1-5-40,0 0 24,0-4-32,0 0-24,0-2 8,-2-23-24,0 20 0,2-2-32,0-2 16,-2-1 16,0-2-8,0-2 32,0-11-24,-1 9 16,0-1-40,0-4 32,0 4-8,0-6-8,0 1 40,1-3-32,-1 3-8,0-1-64,0 0 8,1-1-8,0 0 16,0 0 56,0-1 0,0 1-48,0-1-80,0 0-9,0 0-63,0 0-16,0 0-24,0 0 240,0 0-288,0-2-56,0 0 48,0 0 32,0 0 80,0 0 88,0 2 96,0-2-16,0-1 24,0-7 24,0 7 24,0-8-8,0 11-48,-1-8 56,0-3-8,0-2-48,0-7-16,-2-8 8,0-7 0,3 35 8,-8-39-8,4-5 0,-5 1-40,6-2-8,-5 1 24,5-2-8,3 46 40,-4-50-16,-4 1-40,5-5-16,-5-2-16,0-1-8,5 0 0,3 57 96,-4-60-104,1 1-24,-1 0-32,1 2-40,0 5-24,2 2-32,1 50 256,-1-50-280,1 5-32,0 1-16,0 4 23,2 1 65,0 2 80,-2 37 160,0-34-80,2 1 48,-2 3 16,0 0 16,2 3 32,-2 1 8,0 26-40,0-24 48,2 0 16,-2 3-8,0 3-16,0-2 32,0-1-8,0 21-64,0-19 56,0-1 16,0-1-40,-1 2-8,0 1 8,-2 0 0,3 18-32,-3-18 16,1 2 0,-1 1 0,0 1-8,0 0 56,1 1 17,2 13-81,-3-11 104,0 2 56,1 1 48,0 6 96,0 0 120,0-1 56,2 3-480,-1-2 464,0 0-88,0 2-184,0 0-120,0 0-24,-1 0-72,2 0 24,-2 1-40,0 1-88,-1 2-104,0 5 0,0 0 80,0 3 56,3-12 96,-3 14-16,-1 11 16,-5 12-40,6 11 32,0 6 16,1 2 0,2-56-8,0 52 32,0-2 0,0 0-16,3-4 16,0 1 8,0-3-16,-3-44-24,3 43 40,0 2-32,-1 0-24,1-1 0,0 2 0,0 0 32,-3-46-16,2 49 16,0-2-8,0 1-16,1 3-8,-1 2 8,0-1 24,-2-52-16,2 56 40,0 0-8,0 0 0,0 1-8,0 0 8,0 0 8,-2-57-40,0 56 72,2-2 8,0 0 8,-2-1 32,0-1 88,0-2 72,0-50-280,0 47 360,0-3 16,0-4-48,0-1-16,0-7-63,-1-3-33,1-29-216,-1 25 216,-1-6-56,1-1-32,-1-5-40,0-3-16,0-6 16,2-4-88,-2 8 64,1-7-8,0 1-64,0-1-64,1 0-72,0-1-112,0 0 256,0 0-352,-1 0-105,1 0-63,0 0 0,0 0 56,0 0 120,0 0 344,0 0-216,0-2 160,0-1 112,0-7 120,-1 1 72,0-2 0,1 11-248,-1-14 224,0-6-72,-7-16-72,-1-14-56,-3-12-8,-1-9-16,13 71 0,-14-76-16,0-2 0,-1-1-48,0-2-24,-2-1-8,3-6-48,14 88 144,-17-92-176,2-3-80,1-4-56,0-1-88,1-1-136,-2 0-136,15 101 672,-13-100-800,1 1-49,0 2 89,3 6 192,5 3 208,-6 2 168,10 86 192,-3-79-88,-1 4 48,1 6 40,0 6 32,2 7 64,0 5 56,1 51-152,0-45 216,0 5 80,0 7 88,3 4 72,-1 7 40,-2 4-16,0 18-480,0-15 449,0 3-65,0 4-24,0 6-24,0-1-40,0 1-16,0 2-280,0-2 232,0 2-64,0 0-32,0 0-64,0 0-8,0 0 16,0 0-80,0 0 96,0 0 16,0 0 16,0 0 24,0-2 0,0 2-40,0 0-112,0 0 88,0 1-24,0 0-40,0 2 8,0 0 0,0 0-32,0-3 0,0 8-8,0 0-16,0 4-24,0 7 16,0 16 32,0 17 16,0-52-16,0 65 40,0 2 16,0-3 0,2-2 40,-2-6 16,0-1 16,0-55-128,0 55 120,0-1-16,2 1-40,0-1-24,0 3 0,0-2 8,-2-55-48,2 57 64,1 0-48,-1 1-24,1-1-8,-1 2 0,1-1 16,-3-58 0,1 59 0,1 1 0,1-1-8,-1 0 0,0 1 8,0-2 16,-2-58-16,0 59 16,0-2-8,0 0 0,0 1 0,0-1 8,2 2 41,-2-59-57,0 56 32,0-1-8,0 0-24,0-1 8,0-1 40,-1-4 24,1-49-72,-1 48 128,-2-6 40,0-4 24,0-3 16,0-4 40,1-4-40,2-27-208,-3 24 184,0-5-72,1-3-80,0-4-16,1-2-8,0-6 8,1-4-16,-1 4-16,0-1-96,1-2-120,0 0-152,0-1-128,0 0-121,0 0 633,0 0-712,0 0-16,0 0 96,0 0 176,0 0 216,0-2 168,0 2 72,0-2 48,0-6 32,0 5 24,0-10 16,0 2-24,2-1 16,-2 12-112,0-16 104,2-11-32,-2-13-16,0-11 16,-1-8-40,-8-3 8,9 62-40,-4-67 24,-8-4-40,0-3-24,0 0 24,-2-2-16,0-4-32,14 80 64,-15-88-80,1 1-64,-2-4-8,2-2-16,-1 2-32,0-1-32,15 92 232,-13-89-304,0 1-112,2 7-88,1 3-25,0 5 25,0 7 104,10 66 400,-8-60-304,4 4 104,-6 4 88,6 3 64,0 6 48,-4 2 48,8 41-48,-3-34 48,1 1 48,-1 5 24,2 4 8,0 3 16,-1 3-16,2 18-128,-2-15 128,0 2 0,1 3 16,-1 0 40,2 7 40,-1-7 40,1 10-264,-1 0 313,1-2 15,0 0 56,-1 2 64,1 0 80,0 0 128,0 0-656,0 0 632,-1 0-72,1 0-144,-1 0-176,1 0-80,-1 1-79,1-1-81,-1 2 0,0 2-81,0 7-15,1 0 32,0 5 24,0 15 40,0-31 0,3 52-8,6 15 16,-2 8 16,2 1 16,-1-4 24,0-4-16,-8-68-48,10 64 40,-1-1-24,0-1 17,0 4-1,2-2 8,-3 1 24,-8-65-64,10 66 56,0 1-48,0-2-8,1 0 24,-1 0-16,3 0 24,-13-65-32,9 64 32,1 0-40,0-3 16,-1-2-8,-1-2 0,0-3 32,-8-54-32,3 53 8,7-3-40,-8-3 24,5 0 0,-5 0 0,1-2 8,-3-45 0,3 44 24,0-5-56,0-2 32,-1-4 8,0-3 0,-2-3 48,0-27-56,0 25 48,-1-3-40,-1-5 32,0-3 0,0-2-8,1-4 16,1-8-48,-1 4 16,0 4-40,0-7-112,0-1-136,1 0-185,0 0-175,0 0 632,0 0-736,0 0-48,0 0 104,0-2 216,0 2 224,0 0 240,0-3-72,0-5 144,0 5 24,0-11 32,0 0 24,0-3-16,0 17-136,-3-32 120,-4-14-24,-1-12-48,-2-8 0,-2-5-8,0-2-16,12 73-24,-13-74 32,-1 2-8,0 0-32,-2-5-24,1-4 16,-1-3 0,16 84 16,-14-86-8,-3-3 0,3 0-24,0-4-8,2 1 16,2-4 0,10 96 24,-9-94-8,5 2-8,-5 7-24,7 4 24,-1 7-8,2 7-8,1 67 32,0-60-24,0 5-8,0 6-16,2 7 16,0 3 8,0 7 24,-2 32 0,2-26-16,-2 4 32,2 4 0,-2 7-8,2 2 40,-2 7 16,0 2-64,0-3 96,2 3 104,-2 0 48,0 0 96,0 0 128,0 0 40,0 0-512,0 0 488,0 0-88,0 0-144,0 1-144,0 0-48,0-1-64,0 1-48,0 0-64,0 2-72,-1 6-16,0-2 32,-1 5 56,2-12 112,-2 15-48,-1 12 72,-6 12-16,5 11 16,-6 8 64,7 2-24,3-60-64,-8 60 88,6 1-16,0-1-64,0 3 0,1-2 0,0 1-8,1-62 0,-1 62-8,1 4 8,-1-2-8,1 0-16,0 0 32,-1-2 0,1-62-8,-1 59 8,0-2 24,0-3-24,-1 2-24,0-3 0,0-2 8,2-51 8,-2 50 8,-1-3 0,0-3-16,0-1-24,0-4 16,-1-2-8,4-37 24,-3 34-40,-1-2-16,0-3-32,1-1 0,0-2 40,-1-5 16,4-21 32,-3 19 16,-1-4 24,0-3-24,1-4 16,0-4-8,0 4 8,3-8-32,-3 1-32,2 0-96,0-1-160,0 0-152,0 0-56,0 0-56,1 0 552,0 0-480,0 0 120,0-2 136,0 0 152,0-1 112,-1-6 40,1 9-80,-1-9 96,0-3 0,0-3-40,0-8-32,0-13 0,-1-13-16,2 49-8,-2-55 40,-1-4-24,1 0 0,-1-3-8,-1-1-16,0-6 8,4 69 0,-8-70-8,6 0-8,-2-4-24,-4-3-8,5 1 8,-1-4-8,4 80 48,-4-80-32,1 2-8,0 1-16,1 5-16,1 4 32,0 6-8,1 62 48,0-56-32,0 8 0,2 7-40,0 7 8,1 5 24,0 8 8,-3 21 32,8-15-16,-8 6-24,3 7-8,0 0 8,0 2 32,-1 0 88,-2 0-80,0 0 176,0 0 120,0 1 120,2 0 32,-2 0-24,0 2-112,0-3-312,2 3 192,-2 5-88,2-5-80,0 10 0,0 1-16,1 7 8,-3-21-16,8 36 40,-5 14-48,6 7 0,-6 3 16,5-1 8,-6-6 16,-2-53-32,2 51 64,0 0 8,-2-1 32,0-1 24,0-1 0,0 0 24,0-48-152,-1 47 152,-1-2 24,-1-2 16,-5-3 8,5-1 56,-5-4 17,8-35-273,-3 32 304,-7-4-8,1-6-40,5-1-24,-6-3-40,7-4-24,3-14-168,-9 11 144,6-1-64,-1-6-24,1 4-32,0-7-8,0 0-8,3-1-8,-3 1-56,2-1-136,-1 0-144,1-2-88,0 0 0,-1-1 64,2 3 360,-2-9-241,-1 0 65,0-3 24,0-8 0,-1-15-8,-5-12-32,9 47 192,-4-55-232,-5-4-80,5 0-112,-5 4-72,5 2-56,-6 1-8,10 52 560,-3-49-520,-8 2 64,2 1 95,0 4 113,0 4 104,0 3 96,9 35 48,-8-28 24,0 8 88,4 6 128,-4 6 281,5 6 311,0 2 288,3 0-1120,-4 0 1216,0 0-144,-4 1-263,5 2-289,-5 1-168,5 0-136,3-4-216,-4 8 120,0-5-64,0 9-48,0 1-24,-4 12 40,5 12 24,3-37-48,-4 49 32,1 5 8,3 3-56,0-3 8,0-5 0,1-4-8,-1-45 16,3 41-32,0-3-88,5-3-88,-8-2-168,3-1-320,5-2-417,-8-30 1113,0 28-1600,3-2-368,0-4 135,-1-2 545,0 0 520,-2 0 424,0-20 344,0 18-168,0 0-680,0-18 848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9T05:49:21.980"/>
    </inkml:context>
    <inkml:brush xml:id="br0">
      <inkml:brushProperty name="width" value="0.5" units="cm"/>
      <inkml:brushProperty name="height" value="0.5" units="cm"/>
    </inkml:brush>
  </inkml:definitions>
  <inkml:trace contextRef="#ctx0" brushRef="#br0">22 123 632,'0'0'0,"0"0"56,0 0-24,0 0-32,0 0 0,0 0-24,0 0-8,0-2 8,0 2 0,0-2 16,0 2 8,0-2 0,0 0-8,0 0 16,0 0 8,0 0 16,0 0 40,0 2-72,0-2 120,0 0 64,0 0 72,0 2 56,0-2 48,0 2 0,0 0-360,0-2 312,0 2-88,0 0-96,0 0-72,0 0-64,0 0-32,0 0 40,0 0-72,0 0-32,2 0 8,-2 0 0,0 0 16,2 0 32,-2 0 48,0 0-56,2 0 0,-2 0-8,2 0 16,-2 0 24,2 1 8,-2-1 16,2 1 8,1 0 0,0 0 8,6-1 8,-7 0 8,7 0 0,-9 0-32,3 0 24,8 0-16,-2 0 0,3 0 0,0 0 0,1-2 0,-13 2-8,12-3 16,0 0-16,-1 0 0,1 0 8,0 0 0,-1 0 8,-11 3-16,11-3 8,-1 0 8,-1 0-16,1 0 24,-1 1 0,0 0 8,-9 2-32,8-2 40,0 1-24,-5 1 8,8-2 0,-8 2-8,7-2 16,-10 2-32,2 0 8,7 0-16,-6 0 8,0 0 0,6 0 0,-7 0 8,-2 0-8,3 0-8,0 0-8,5 0 16,-6 1 8,1 0 16,6 0-16,-9-1-8,2 1 8,6-1-8,-6 0 0,1 0 24,5 0 8,-6 0 0,-2 0-32,3 0 32,5 0-16,-6 0-8,1 0 24,5 0-8,-6 0 16,-2 0-40,3 0 48,5 0-8,-6 0 16,1 0 8,0 0 16,5 0 32,-8 0-112,0 0 136,3-2 0,0 2 0,0 0 8,0 0-24,-1-2 0,-2 2-120,3 0 96,0 0-40,0 0-8,0 0-16,0 0-16,0 0 16,-3 0-32,3 0 8,5 0-8,-6 0 0,1 0 0,0 0 0,5 0 0,-8 0 0,2 0 16,1 0-16,0 0 0,5 0 24,-6 0-40,1 0 32,-3 0-16,3 0 24,4 0-24,-5 0 24,1 0 0,0 0-8,5 0 16,-8 0-32,2 0 49,1 0-25,5 0 8,-6 0 8,1 0-8,5 0 32,-8 0-64,2 0 80,6 0-24,-6 0 0,6 0 8,-6 0-8,-2 0-56,7 0 40,-5 0 24,6 0-48,-6 0 8,7 0 0,-6 0-8,6 0 0,-9 0-16,3 0 16,7 0-24,-7 0 0,8 0 16,-8 0-24,-3 0 16,10 0 8,-7 0 8,8 0-40,-8 0 24,8 0-24,-8 0 16,-3 0 8,11 0 8,-8 0 0,6 0 0,-6 0-16,6 0 24,-6 1-16,-3-1 0,8 1 16,-6-1 8,6 0-32,-6 0 8,1 0 24,5 1-8,-8-1-16,2 0 16,1 0 16,0 1-40,0-1 24,0 0 0,0 0-24,-3 0 8,3 0 24,0 0-16,0 0 0,0 0-8,0 0 0,0 0 24,-3 0-24,3 0 16,0 0 0,0 0-32,-1 0-8,6 1 32,-6-1-16,-2 0 8,3 0 24,0 0 0,5 0-32,-6 1-8,6-1 8,-6 0 8,-2 0 0,8 0 8,-6 1 16,6-1-32,-6 0 32,6 0-8,-6 0 24,-2 0-40,7 0 48,-4 0-8,6 0 8,-6 0-32,6 0 24,-6 0 0,-3 0-40,9 0 48,-6 0-8,6 0-32,-6 0-8,6 0 8,-6 0-8,-3 0 0,10 0 8,-7 0 0,8 0-24,-8 0 8,8 0 8,-8 0-16,-3 0 16,11 0 16,-2 0-8,0 0-8,0 0-8,-1 1 24,0 0-16,-8-1 0,9 1 8,0 0 24,0 0-48,1 0 16,0 0 16,0 0-8,-10-1-8,9 1 32,1 0-8,0 0 0,0 0-16,0 0 16,0 0 0,-10-1-24,9 1 48,0 0-8,-1-1-8,1 0 8,0 0 0,0 0 16,-9 0-56,9 0 56,-1 0-16,0 0-16,-5 0-32,7 0 24,-7 0 0,-3 0-16,10 1 48,-7 0-16,5-1-24,-6 0-32,6 1 16,-6 0 8,-2-1 0,8 0 0,-6 1 16,1 0-32,0 0 0,5 0 8,-6 0 24,-2-1-16,3 1 8,0 0 8,5 0 0,-6 0-32,6 0 32,-6 0 0,-2-1-16,8 1 24,-6 0-8,6 0 0,-6 0-32,7 0 24,-6 0 8,-3-1-16,9 1 32,-6 0 16,6 0-8,-6-1-8,5 0 16,-5 0-24,-3 0-24,9 0 40,-6 0 16,6 0-40,-6 0 24,6 0-32,-6 0 0,-3 0-8,9 0 40,-7 0-40,6 0 8,-6 0-8,6 0 0,-7 0 8,-1 0-8,8 0 16,-6 0 24,1 0-56,5 0 8,-6 0 0,1 0 8,-3 0 0,3 0 8,5 0 8,-6 0-32,6 0-8,-6 0 32,6 0-16,-8 0 8,2 0 8,6 0 0,-6 0-32,5 0 16,-5 0 8,6 0 0,-8 0 0,2 0 8,6 0 8,-6 0-24,1 0 16,5 0 0,-6 0 8,-2 0-16,3 0 16,0 0-16,5 0-8,-6 0 16,1 0 8,6 0 24,-9 0-40,2 0 16,5 0-16,-5 0-16,6 0-8,-6 0 24,6 0-8,-8 0 8,2 0 0,6 0 8,-6 0-32,1 0 16,6 0 8,-7 0 24,-2 0-24,3 0 32,5 0-24,-6 0-16,1-2 0,5 2 24,-6 0-8,-2 0-8,3 0 32,0 0-24,5-2-32,-6 2 32,1 0 8,5 0-8,-8 0-8,2 0 24,1 0-24,5 0-16,-6-2 32,1 2 16,5 0-24,-8 0-8,2-2 24,1 2-32,5 0-24,-6 0 24,1 0 0,4 0 8,-7 0 0,2-2 24,6 2-16,-6 0-16,6 0 32,-6 0-24,6 0 8,-8 0-8,2-2 24,6 2-32,-6 0 0,6-2 0,-6 2 16,6 0-8,-8 0 0,2 0 24,5-2-8,-5 2-32,6 0 32,-6 0-24,7-2 24,-9 2-16,2 0 56,6 0-40,-6-2 0,6 2-16,-6-2 0,6 2 8,-8 0-8,2 0 24,1 0-16,0 0-16,5 0-8,-6-2 8,0 2 40,-2 0-32,2 0 0,1-2 0,0 2-16,0 0-8,0 0 32,-1 0 0,-2 0-8,3 0 16,-1-2-16,1 2-16,0 0 0,0 0 0,0 0 32,-3 0-16,3 0 32,0 0-32,0-2 0,5 2-16,-6-2 0,1 2 24,-3 0-8,9 0 8,-7-2-16,5 2 16,-4-2 0,6 2-8,-1-2 24,-8 2-24,8 0 8,0-2-8,0 2 0,0-2-8,0 2 8,1-1 8,-9 1-8,8 0 8,1-2-8,0 2 0,0-2 0,0 2 8,0 0 8,-9 0-16,9-2 8,1 2-24,-1 0 0,2 0 8,0-2 16,0 2 16,-11 0-24,10 0 8,0-2-16,0 2-8,-1 0 16,1 0 0,0 0 24,-10 0-24,10 0 0,0 0-16,0 0 8,0 0-8,0 0 16,-1 0 24,-9 0-24,9 0 8,0 0 0,0-2 0,0 2 0,0 0-8,0 0 24,-9 0-24,9 0-8,-1 0 0,1 0 0,0 0 8,0 0 0,-1 0 16,-8 0-16,8 0 0,0 0-16,0 0 8,-5 0-8,7 0 24,-7 0 0,-3 0-8,11 0 8,-8 0-16,8 0 0,-8 0 8,8 0 0,-8 0-16,-3 0 16,11 0-8,-8 0-16,7 0 8,-7 0 24,7 0-8,-7 0 8,-3 0-8,11 0 0,-8 0-8,8 0 0,-8 0 16,8 1-8,-8-1 24,-3 0-24,12 0 24,-5 1-40,1-1 8,0 0 32,0 0-24,0 0 32,-8 0-32,9 0 24,0 0-40,0 0 24,0 0-16,-1 0 8,1 0 32,-9 0-32,9 0 0,0 0 8,0 0-8,0 0 0,-1 0 8,0-2 8,-8 2-16,7 0 24,1-2-40,0 2-16,-5-2 32,8 2-16,-8-2 40,-3 2-24,11 0 24,-8-2-48,6 2 16,-6 0 0,6 0-8,-6 0 24,-3 0-8,8 0 24,-5 0-40,7 0 8,-7 0-24,8 0 16,-8 0 8,-3 0 8,11 0 8,-8 0-24,8 0-16,-8 0 0,7 0 16,-7 0 24,-3 0-8,10 0 16,-7 0-16,7 1-8,-7 0 16,6 0 0,-6 0 0,-3-1-8,9 1 0,-6-1-16,6 1 0,-6-1 8,4 0 16,-5 1 16,-2-1-24,8 0 24,-6 0-56,1 1 16,0-1 0,0 0 0,0 0 24,-3 0-8,3 0 16,0 0-40,0 0 16,0 0 24,0 0-24,-3 0 8,3 0 16,0 0 0,0 0-40,0 0 0,-1 0 0,0 0-16,-2 0 40,2 0 8,0 0-16,0 0-8,1 0 8,-1 0-24,1 1 24,-3-1 8,2 0-16,1 1-8,0-1-8,0 0 0,0 1 32,0 0-16,-3-1 16,3 0 24,0 1-24,0 0-16,0-1 24,0 1 8,0-1 8,-3 0-24,3 1 40,5-1-32,-6 0-24,1 0 16,0 0-8,5 0 32,-8 0-24,2 0 24,1 0 0,5 0-24,-7 0-24,7 0 8,-6 0 0,-2 0 16,9 0-56,-6 0 88,6 0-40,-6 0 16,6 0 48,-6 0-64,-3 0 8,9 0 32,-7-2-24,6 2-16,-5-2 8,4 2-16,-5 0 0,-2 0 16,8 0-8,-6 0 16,6 0-24,-6-2-8,6 2 24,-6 0-16,-2 0 16,8 0-24,-6 0 32,6 0-48,-6 0 8,6 0 16,-6 0-8,-2 0 24,8 0-8,-7 0 16,7 0-40,-6 0 16,6 0-8,-5 0 16,-3 0 8,9 0 0,-6 0-8,6 0 0,-6 0-8,6 0 32,-6 0-24,-3 0 8,9 0 8,-6 0 0,5 0-24,-5 0 8,7 0 16,-7 0 16,-3 0-24,9 0 0,-6 0 16,6 0 0,-6 0-16,6 0 8,-6 0-8,-3 0 0,9 0 32,-6 0-8,5 0 16,-5 0-32,5 0-8,-6 0 0,-2 0 0,8 0-8,-6 0 0,6 0-8,-6 0-40,6 0 16,-6 0 32,-2 0 8,8 0-8,-6 0 16,1 0-8,5 0-16,-6 0-16,1 0 32,-3 0 0,2 0 16,6 0-8,-5 0-40,0 0 32,0 0 16,-3 0-16,3 0 32,0 0-8,0 0-32,5 0-16,-6 0-16,1 0 16,-3 0 24,3 0-24,0 0 32,0 0-48,0 0-8,5 0 16,-6 0 0,-2 0 32,3 0-24,0 0 16,0 0-32,0 0-32,-1 0 24,1 0-8,-3 0 56,8 1-64,-8 0 64,3 0-64,0 0 48,0 0 8,0 0-24,-3-1 32,3 1 16,0-1-16,0 1-8,0-1 0,0 0 40,-1 0-16,-2 0-16,2 0 32,0 0 8,0 0-16,-2 0 8,2 0 48,-2 0-40,0 0-40,2 0 64,-2 0 8,2 0-64,-2 0 16,2 0 16,-2 0-16,0 0-24,2 0 40,0 0-40,0 0-24,0 0 32,0 0-24,-2 0 16,2 0-32,0 0 16,0 0-56,-1 0 40,2 0 0,0 0-24,-3 0 56,3 0-16,0 0-24,0 0-16,0 0 32,0 0-8,0 0 24,-3 0 8,3 0-8,0 0-16,0 0-16,0 0 24,-1 0-8,0 0 16,-2 0 8,2 0 24,0 0 0,0 0-16,0 0 16,-2 0 24,2 0 8,-2 0-56,0 0 96,0 0-8,0 0-24,0 0 8,0 0-8,0 0-8,0 0-496,0 0 912,0 0-504,0 0-32,0 0-40,0 0-24,0 0-16,0 0 136,0-2-120,0 2-8,2 0 24,-2 0 40,0 0-8,0 0 80,2 0-40,-2 0 8,0 0 0,0 0 56,0 0 16,0 0-40,0 0 56,0 0 8,0 0 0,0 0 8,0 0 48,0 0 16,0 0-648,0-2 1208,0 2-504,0 0-8,0 0-16,-1-2-16,0 2-16,1 0-136,-2 0 104,0-2-24,0 2-32,0-2 8,0 2-32,-1-2 16,3 2-40,-4-2 24,0 0-32,0 0 64,0 0-24,1 2 0,0-2 24,3 2-56,-3 0 16,0-2-24,0 2 8,0-2-16,0 2 8,1-2 8,2 2 0,-3 0-8,0-2 8,1 2-24,0-2 16,-1 2 16,1-2 8,2 2-16,-2 0 16,0-2 0,0 2-32,0-2 16,0 2 24,0-2-16,2 2-8,-3 0 32,1-2-24,0 2-16,-1 0 48,0-2-8,0 2 0,3 0-32,-3-2 40,0 2-40,-1-2-16,-4 2 0,5-2 8,-6 2 24,9 0-16,-8-2 16,-1 2-24,-1 0 16,-3 0-16,-3 0 0,-1 0 40,17 0-32,-15 0 24,-1 0-8,1 0 16,1 0 0,1 0 0,1 0-8,12 0-24,-12 0 0,0 0-24,0 1 0,0 0 24,-1 0 16,1 0 0,12-1-16,-13 1 40,0 1-64,0 0 32,0 0 8,1 0-16,-1 0 48,13-2-48,-13 1 0,0 1 0,0 0 0,-1-1 0,0 1 32,-4 0-32,18-2 0,-18 2 0,-2-1-8,1 0 0,0 0 32,1 0-8,1 0 32,17-1-48,-15 1 64,0 0-32,1-1 8,4 0 24,0 0-16,2 0 24,8 0-72,-4 0 72,-3 0-72,4 0 16,-1 0-8,0 0 8,0 0 32,4 0-48,-4 0 16,1 0 16,0 0-16,0 0 32,1 0-15,0-2 15,2 2-48,-2 0 56,0 0-48,0 0 48,0-2 0,0 2 0,0 0 16,2 0-72,-2-2 40,0 2-32,0 0 8,-1-2-8,0 2 8,0-2-16,3 2 0,-3 0 8,0-2-16,-1 2-8,-3-2 24,4 2-16,-7-2 8,10 2 0,-4 0 8,-7-2-16,3 2 16,0 0-8,0 0-8,0 0 40,8 0-32,-9 0 8,1 0-8,-1 0-8,0 0-8,0 0 0,0 0 16,9 0 0,-10 0 8,0 0-16,1 0-8,-3-2 16,-1 2-16,0 0 40,13 0-24,-13-2 16,1 2-8,0-2-8,0 2-16,-2-2 16,-3 2-8,17 0 8,-17-2 24,0 0-32,-3 0 0,0 0 0,1 0 8,-1 2 24,20 0-24,-20-2 16,1 0 0,2 2 8,2-2-32,0 2 16,15 0-8,-14 0 0,0 0 8,1 0-40,2 0-16,1 0 32,0 0-40,10 0 56,-10 0-8,1 0 32,0 0-56,1 0 24,0 0 8,1 1-24,7-1 24,-8 1 8,4 0 8,-7 0-24,7 0 8,-6 0 8,6 0 8,4-1-16,-9 1 48,6-1-24,-6 0-16,6 0-16,-5 0 0,5 0 32,3 0-24,-10 0 24,6 0 16,-6 0-32,6 0-16,-7 0 40,7 0-32,4 0 0,-11 0 56,3 0-8,1 0-40,3 0 24,-6 0-8,2 0-32,8 0 8,-4 0 24,-6 0 8,6 0-56,-6 0 40,6 0-32,-6 0 8,10 0 8,-3 0-8,-5 1 16,5-1-24,-6 1 8,5 0 16,-5 0-32,9-1 24,-4 1 16,-6 0-8,6 0-24,-6 0 8,6 1-8,-6 0-8,10-2 24,-4 2 24,-6 0-40,2 0 0,0 0-8,0 0 16,0 0 24,8-2-16,-8 2-16,-1 0 56,0 0-48,1 0-16,-1 0 56,0 0-32,9-2 0,-9 2 24,0 0 24,0 0-48,0 0 0,0-1 32,1 0-32,8-1 0,-7 1 8,-1 0 8,0 0-56,4 0 32,-6 0 32,6 0-24,4-1 0,-10 0 16,7 1-16,-6-1-32,5 1 24,-4-1 16,4 0-8,4 0 0,-10 1 0,6 0 16,-6-1-40,6 1 16,-6 0 24,6 0-24,4-1 8,-11 1 8,3 0-8,1 0-8,-1 0-8,-1 0 16,0 0 16,9-1-16,-9 2 0,0 0 8,0-1-16,-1 0-16,1 1 40,1 0-8,8-2-8,-9 2 40,0-1-8,1 0-24,0 0 24,0 0-16,0 0 24,8-1-40,-8 1 48,4 0 8,-6 0-24,6 0-8,-6-1 32,6 0-8,4 0-48,-10 0 48,6 0 16,-6 0-40,6 0 8,-6 0-24,7 0 0,3 0-8,-8 0 48,4 0-32,-6 0 0,6 0-24,-6 0 8,6 0 32,4 0-32,-10 0 16,6 0-8,-6 0-24,7 0 8,-6 0-8,6 0 40,3 0-24,-8 0 16,5 0 8,-7 0-40,6 0 8,-5 0 8,6 0-8,3 0 8,-9 0 16,6 0 0,-6 0-32,6 0 0,-6 0 8,6 0-16,3 0 24,-7 0 40,4 0-48,-6 0 0,6 0 0,-6 1-32,6 0 64,3-1-24,-9 1 16,6 0 16,-6 0-24,5 0-24,-6 0 24,6-1-32,4 0 24,-9 1 0,5 0 8,-6 0-16,2 0 0,0 0 8,0 0-16,8-1 16,-8 1-8,0 0 8,4 0-8,-5 0 0,5-1 24,-6 0-24,10 0 8,-4 1 32,-6 0-16,6 0-56,-6 0 40,6 0-16,-6 0-8,10-1 24,-4 1 0,-5 0 0,5 0-16,-4-1 16,4 1 16,-5-1 8,9 0-24,-3 1 0,-6-1 24,6 1-24,-6-1-16,5 0 32,-6 0-16,10 0 0,-4 0 24,-6 0-24,3 0-32,-1 1 24,0-1 16,0 1-8,8-1 0,-8 0 32,0 0-24,0 1-40,0 0 48,0 0-8,5 0 0,3-1-8,-10 1 8,6 0-24,-4 0-8,5-1-16,-1 1 40,0-1 8,4 0-8,-4 0 0,0 1 8,0-1-16,0 1 0,0 0 24,0-1 0,4 0-16,-4 0 48,1 0-32,0 0-16,0 0 8,0 0-16,1 0 8,2 0 0,-3 0 24,0 0-16,0 0 8,0 0 24,0 0 0,0 0 0,3 0-40,-3 0 32,0 0-24,-1 0-40,0 0 16,0 0 24,0 0 0,4 0-8,-4 0 24,-4 0-16,5 0-32,0 0 16,-1 0 32,0 0-40,4 0 16,-4 0 32,1 0-40,-1 0-24,0 1 40,0-1-40,0 1 48,4-1-16,-4 0-16,0 1 8,0 0-8,0 0-8,0 0 40,-4 0-8,8-1-8,-3 1 32,0 0-32,-5 0-8,5 0 24,-1-1-40,-3 0 48,7 0-24,-3 0 8,0 1-24,-5 0 32,5 0-40,-1-1 40,-4 0-8,8 0-8,-3 0 32,-1 0-24,-4 0-8,5 0 16,-1 0 16,-4 0 0,8 0-32,-3 0 48,-1 0-48,-3 0 8,4 0 16,-1 0-8,0 0 24,4 0-40,-4 0 8,0 0-8,0 0-40,0 0 32,0 0 24,0 0 16,4 0-32,-4 0 8,0 0-16,0 0-32,0 0 24,0 0 0,0 0-8,4 0 24,-4 0 8,0 0-40,0 0 0,1 0 24,-1 0-32,-4 0 64,8 0-24,-3 0 0,-1 0-40,-4 0 40,5 0-24,-6 0 0,6 1 32,3-1-8,-10 1 16,6 0-32,-6-1 48,6 1-24,-5 0 0,6-1 40,3 0-48,-9 0-8,6 0 0,-6 0 0,6 0-40,-1 0 64,-4 0 0,8 0-16,-2 0-32,-1 0 40,-1 0-16,0 0 8,0 0 32,0 0-8,4 0-24,-4 0-24,2 0 16,-1 0 8,0 0 8,0 0 32,0 0-32,3 0-8,-3 0 0,0 0-32,0 0 16,0 0 8,0 0 0,0 0 48,3 0-40,-3 0-8,0 0-16,0 0 16,0 0-16,0 0 8,-1 0 32,4 0-16,-4 0 8,0 0-8,0 0 8,0 0 0,0 0 8,0 0 8,4 0-24,-3 0-8,-1 0-16,0 0-8,0 0 0,0 0 16,0 0 32,4 0-16,-4 0-8,1 0 8,0 0 0,0 0-16,0 0 24,0 0-8,3 0 0,-3 0 8,0 0-16,0 0-16,0 0 16,0 0 0,0 0 16,3 0-8,-3 0 32,0 0-64,0 0 16,-1 0 16,1 0-8,-1 1 40,4-1-32,-4 0 32,0 1-40,0 0 0,0 0 8,-4 0-32,5-1 40,3 0-8,-4 0 32,-4 0-56,5 0 40,-1 0 0,-4 0 0,5 0 16,3 0-32,-3 0 16,-1 0-24,-3 0-24,5 0 48,-1 0-48,-1 0 48,4 0-16,-4 0 32,0 0-48,0 0 32,0 0-56,0 0 24,0 0 32,4 0-16,-4 1 8,0-1-8,0 1-16,0-1 0,0 1-8,4-1 24,-4 1 0,0 0 0,0 0-16,-3 0 0,4 0 16,-1 0-8,4-1 8,-8 1 16,5 0 0,-6 0-32,6 0 16,-1 0 0,-4 0 8,8-1-8,-3 1 16,-1 0 8,-4 0-48,6 0 16,-1 0 16,-1-1-16,4 0 8,-4 0 48,2 0-32,-1 0-32,0 0 32,0 0-24,0 0 16,3 0-8,-3 0 48,0 0-8,0 0-56,0 0 16,1 0-24,0 0 32,2 0-8,-2 0 32,0 0-24,0 0-16,0 0-32,0 0 40,0 0 0,2 0 0,-2 0 0,0 0 0,0 0-8,0 0-16,0 0 8,0 0 40,2 0-24,-2 0-24,0 0 48,0 0-48,0 0 0,0 0 24,0 0 8,2 0-8,-2 0-8,0 0 32,1 0-32,0 0-8,1 0 24,0 0-24,0 0 16,0 0 24,0 0-32,0 0 0,0 0-8,0 0-24,0 0 32,0 0 64,0 0-144,0 0 64,0 0-56,0 0-8,0 0 24,0 0 8,0 0 456,0 0-824,0 0 384,0 0-8,0 0-24,2 0 0,-2 0 8,0 0 64,2 0-80,0 0 0,-2 0-64,2 0-40,-2 0-16,2 0-32,-2 0 232,0 0-209,2 0 9,0 0 32,0-2 80,1 2 72,0-2 24,-3 2-8,10-2 64,-7 0-48,8-1-32,-2 0-8,1-5-8,0 6 24,-10 2 8,15-9-32,2 6-8,0-7 0,0 7-8,-2-6 8,0 6 24,-15 3 16,14-8 0,-1 6-24,-1-1 8,-1-5-8,1 6-8,-1 0 32,-11 2 0,11-3 0,0 0 24,-1 0-24,0 1-24,-2 0 16,1 0 0,-9 2 8,8-2 16,-5 0 8,6 0-8,-7 0-16,1 2 8,5-2-8,-8 2 0,2 0 16,0-2 0,1 2-24,-1-2 8,0 2-8,-2 0 0,0 0 8,2 0 8,-2 0 16,2 0-32,-2 0-16,0 0 8,0 0-8,0 0 24,0 0-32,0 0 8,0 0-32,0 0 16,0 0 16,0 0 0,0 0 224,-1 0-376,0 0 184,0 0 32,-1 0 16,1 0 16,-1 0 24,2 0-96,-2 0 64,0 0 32,0 0-88,0 0 8,0 0 8,-1 0-40,3 0 16,-3 0 32,0 0-8,0 0-16,-1 0 0,0 0 48,0 0-8,4 0-48,-4 0 88,0 0-16,0 0-8,0 0-8,1 0 32,0 0 24,3 0-112,-4 0 81,1 0 39,-1 0-56,1-2-32,-1 2 24,0 0-32,4 0-24,-4 0 64,0 0-32,0 0-24,0 0-8,0 0 0,-4 0 16,8 0-16,-3 0-8,-5 0-16,4 0-40,-5 0-32,5 0-8,-6 0-32,10 0 136,-8 1-169,0 0-79,0 1-56,0 0-120,0 0-232,0 0-376,8-2 1032,-7 2-1480,-1 0-233,0-1 305,4 0 520,-6 0 432,6 0-168,4-1 624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8T21:27:39.254"/>
    </inkml:context>
    <inkml:brush xml:id="br0">
      <inkml:brushProperty name="width" value="0.5" units="cm"/>
      <inkml:brushProperty name="height" value="0.5" units="cm"/>
      <inkml:brushProperty name="color" value="#FFFFFF"/>
    </inkml:brush>
  </inkml:definitions>
  <inkml:trace contextRef="#ctx0" brushRef="#br0">2 1358 2000,'0'0'0,"0"0"0,-2 0 184,2 0-40,0 0-64,0 0-32,0 0-8,0 0 40,0 0-80,0 0 144,0 0 48,0 0 96,0 0 72,0 0 48,0 0 48,0 0-2304,0 0 4137,0 0-1905,0 0 0,4 0-24,-4 0-16,0 0 32,0 0-376,4 0 376,-4 0-8,4 0 16,-4 0 0,0 0-48,4 0 56,-4 0-392,0 0 376,4 0-23,-4 0 23,4 0-72,-4 0-24,4 0 40,-4 0-320,4 0 288,0 0 8,0 0-40,2 0-24,0 0-40,-1 0 8,-5 0-200,6 0 176,10 0-56,-12 0 8,2 0 0,12 0-32,-14 0 16,-4 0-112,15 0 112,-9 0-32,12 0-8,-12 0 16,14 2 0,-14 0 0,-6-2-88,21 2 88,-15 0-56,16 0 16,-16 0 16,16 0 41,-16 0 23,-6-2-128,21 2 104,-15 0-16,16 0-40,-16 0 64,16 0-16,-22-2-96,5 2 96,19 0 8,-8 0-64,0 0 24,-10 0 16,15 0-8,-21-2-72,6 4 72,16-2-8,-16 0-56,16 2 16,-17 0 16,17-2-8,-22-2-32,6 4 48,16-1 8,-16-1-48,15 0 0,-15 0 40,16 0-40,-22-2-8,6 2 56,16 0 0,-16 0-56,13 0 24,-13 0 8,12 0 16,-18-2-48,6 2 64,14 0-8,-14 0-32,13 0-8,-13 0 24,16 0 0,-22-2-40,6 2 80,16 0-48,-17 0-16,17 0 0,-16-2 8,16 0 56,-22 0-80,6 0 64,17 0 16,-7 0-56,0 2-32,-10-2 48,16 2-16,-22-2-24,6 2 56,15-2 0,-15 2-56,16-2 24,-16 2 24,15 0 0,-21-2-48,6 2 88,14 0-40,-14 0-40,12 0 8,-12 0-16,15 0 40,-21-2-40,6 2 48,14 0 8,-14 0-40,16-1-32,-16 1 40,15 0-8,-21-2-16,6 2 8,16 0 16,-6 0-16,-1 0-8,1 0 0,0 0-8,-16-2 8,16 2-8,0 0-8,-1 0 16,1 0 0,0 0 32,0 0-8,-16-2-24,18 2 40,-1 0 24,1 0-72,0 0 8,0 0 48,-1-2-96,-17 0 48,18 0-16,0 2 40,0-2-48,-1 2 48,-1-2 16,0 2-40,-16-2 0,16 2 0,-1 0 40,1 0-40,0 0 0,0 0 0,0 0-8,-16-2 8,15 2 0,1 0 48,0 0-24,0 0-40,0 0 8,-1 0 8,-15-2 0,16 2 24,0 0-16,0-2 8,-1 2-32,1-1 40,2 1-8,-18-2-16,18 2 16,0-2 24,-1 0-80,1 2 8,-2-2 32,0 2 0,-16-2 0,15 0 24,1 0 32,0 0-32,0 0-48,0 0 24,-1 0-8,-15 0 8,16 0 0,-10 0 24,16 0-40,-16 0 8,15 0-8,-15 0 16,-6 0 0,22 0 16,-16 0-8,16 0-8,-17 0-8,17 0 8,-16 0 8,-6 0-8,22 0 48,-16 2-32,15-2-32,-15 0-16,16 2 8,-16-2 48,-6 0-24,22 2 24,-16-2-40,13 0 8,-13 0-40,16 2 72,-16 0 8,-6-2-32,20 2 16,-14-2 8,13 2-40,-13 0 8,16-2 16,-16 2 8,-6-2-16,22 2 0,-17 0 0,17 0-24,-16 0-16,16-2 56,-16 2-8,-6-2-8,21 0 40,-15 2-40,16-2-40,-16 0 32,16 0 8,-16 0 24,-6 0-24,21 0 24,-15 0-40,12 0-16,-12 0 8,12 0 0,-12 0 48,-6 0-24,17 0 8,-11 0 16,12 2-24,-12-2-24,12 2 48,-12-2-24,-6 0 0,17 0 24,-11 0-72,10 0 0,-12 2 40,12 0-16,-10 0 96,-6-2-72,17 0 24,-11 2-24,12 0-24,-12-2 8,12 0 16,-12 2 0,-6-2 0,17 0 24,-11 0-24,14 0-24,-14 0 40,16 2 32,-16-2 16,-6 0-64,21 2 88,-15-2-88,16 0-24,-16 0 8,16 0-8,-7 0 24,-15 0 0,16 0 40,0 0-56,-10 0 8,18 0 8,-9 0-24,1 0 48,-16 0-24,16 0 24,-10 0-40,16 0 8,-17 0 16,17 0-16,-16 0 56,-6 0-48,20 0 8,-14 0-32,11 0 0,-11 0 0,10 0 24,-12 0 24,-4 0-24,16 0 24,-12 0-24,12 0-32,-12 0 16,11 0 16,-11 0 24,-4 0-24,16 0 16,-12 0-32,12 0-32,-12 0 16,12 0 48,-13 0-8,-3 0-8,16 0 8,-10 0-24,12 0-24,-12 2 8,12 0 16,-12-2 40,-6 0-24,17 0 40,-11 0-32,12 0-32,-12 2 0,12-2 24,-12 0 24,-6 0-24,17 0 48,-11 0-40,12 0-24,-12 0-24,12 0 8,-12 0 40,-6 0-8,17 0 40,-11 0-32,12 0-8,-14 0-24,12 0 0,-12 0 48,-4 0-24,15 0 0,-11 0-8,14 0-16,-14 0 8,12 0 16,-12 0 24,-4 0-24,16 0 0,-12 0-32,11 0-8,-11 0 40,12 0 0,-12 0 40,-4 0-40,16 0 24,-12 0-40,12 0 8,-12 0-8,13 0 16,-11 0 24,-6 0-24,16 0 40,-10 0-56,12 0-16,-12 0 16,11 0 16,-11 0 40,-6 0-40,18 0 8,-12 0-32,10 0 0,-10 0-16,9 0 48,-11 0 16,-4 0-24,16 0 72,-12 0-16,12 0-24,-12 0 16,12 0-80,-12 0 32,-4 0 0,15 0-24,-11 0-48,12 0 48,-12 0 0,12 0 40,-12 0-8,-4 0-8,6 0 48,11 0-72,-13 0-8,2 0 40,12 0-40,-14 0 64,-4 0-32,16 0 0,-12 0-8,12 0-16,-13 0 8,13 0 16,-12 0 24,-4 0-24,16 0 0,-12 0 0,14 0-8,-12 0-8,11 0 40,-11 0-24,-6 0 0,18 0 16,-12 0-40,12 0 0,-12 0 32,11 0 8,-11 0 8,-6 0-24,16 0 8,-10 0-16,12 0-8,-12 0 16,11 0-8,-13 0 32,-4 0-24,16 0-24,-12 0 8,12 0 16,-12 0-24,12 0 48,-10 0-8,-6 0-16,15 0 24,-11 0-64,12 0 16,-12 0 16,12 0 32,-12 0 8,-4 0-32,16 0 40,-13 0-64,13 0-24,-12 0 56,12 0-40,-12 0 64,-4 0-32,16 0 16,-12 0-56,11 0 32,-11 0 16,12 0-16,-12 0 32,-4 0-24,16 0 8,-10 0-8,12 0-8,-13 0 8,13 0-32,-14 0 40,-4 0-8,16 0 32,-12 0-64,12 0 80,-12 0-48,11 0-24,-11 0 56,-4 0-32,16 0 0,-10 0-32,10 0 16,-12 0 16,14 0-8,-14 0 40,-4 0-32,15 0 40,-11 0-80,12 0 32,-12 0 8,12 0 0,-12 0 24,-4 0-24,16 0 8,-13 0-16,15 0-32,-12 0 40,12 0-8,-12 0 0,-6 0 8,18 0 8,-13 0-40,13 0 32,-12 0 0,12 0 24,-12 0 8,-6 0-32,18 0 8,-12 0-32,11 0 8,-11 0 16,16 0 0,-22 0 0,6 0 16,16 0-24,-17 0-24,17 0 16,-16 0 32,16 0-8,-22 0-8,6 0 32,15 0-8,-15 0-8,16 0 8,-16 0-16,16 0 16,-22 0-24,6 0 24,13 0 0,-13 0-24,16 0-32,-16 0 16,16 0 16,-22 0 0,5 0 16,17 0 16,-16 0-40,16 0-32,-16 0 56,15 0-32,-21 0 16,6 0 16,16 0 16,-16 0-56,16 0 0,-16 0 0,15 0 16,-21 0 8,6 0 8,16 0 16,-16 0 0,17 0-8,-7 0 0,0 0 8,-16 0-24,16 0 16,0 0 8,-1 0-48,1 0-16,0 0 56,0 0-8,-16 0-8,16 0-24,-1 0 72,1 0-80,0 0-16,0 0 104,-10 0-64,-6 0 8,21 0 0,-15 0 32,16 0-40,-16 0-16,16 0 56,-17 0-56,-5 0 24,22 0 16,-16 0 8,12 0-64,-12 0 40,12 0-8,-13 0 16,-5 0-8,16 0 0,-12 0 16,12 0-56,-12 0 24,12 0-24,-12 0 32,-4 0 8,15 0 32,-11 0 0,2 0 8,10 0-40,-12 0 32,12 0-32,-16 0 0,4 0 16,12 0-16,-13 0-64,13 0 24,-12 0 40,12 0 16,-16 0-16,4 0 24,14 0 0,-12 0-24,11 0-48,-11 0 72,12 0-24,-18 0 0,6 0-8,16 0 16,-16 0-48,15 0 16,-15 0 64,16 0-24,-22 0-16,6 0-16,17 0 40,-7 0-56,0 0 24,0 0 16,-10-4-8,-6 4 0,23 0 8,-17 0 16,16 0-24,-16 0-8,16 0 8,-16 0-32,-6 0 32,21-4 8,-15 4 48,16 0-32,-16 0 40,16 0-8,-17 0-48,-5 0-8,20 0 40,-14 0-32,12 0-8,-12 0-48,12 0 48,-13 0-24,-5 0 24,18-4 16,-12 4 8,16 0-24,-16 0-16,15 0 16,-15 0 16,-6 0-16,22-4 24,-16 4 0,14 0-48,-14 0-40,13 0 48,-13-4 16,-6 4 0,22 0 32,-16 0 16,12 0-48,-12 0 0,13-4 0,-13 4 8,-6 0-8,18 0 16,-12 0-16,14 0-16,-14 0-8,15 0 16,-15 0 8,-6 0 0,20 0 0,-14 0-16,12 0 8,-12-4-8,11 4 40,-11 0 0,-6 0-24,18 0 0,-12 0 24,12 0-32,-12 0-16,13 0 32,-13 0-8,-6 0 0,22 0 16,-16 0 8,16-4-40,-17 4 8,17 0 8,-16 0-16,-6 0 16,22 0 16,-16 0-64,17 0 24,-7 0 16,0 0-32,0 0 112,-16 0-72,16 0 8,-1 0 8,1 0-8,0 0-56,2 0 72,-1 0-48,-17 0 24,18 0 16,-2 0-8,2 0-40,-1 0 40,1 0 8,0 0-16,-18 0 0,18 0 24,-1 0-24,1 0-16,0 0 16,0 0 0,0 0 0,-18 0 0,17 0 16,-1 0-16,0 0-40,0 0 32,-1 0 0,1 0 8,-16 0 0,16 0 8,0 0-16,0 0-8,1 0 8,-1 0 8,0 0 0,-16 0 0,16 0 24,-1 0-16,1 0-8,0 0 8,0 0 8,0 0 8,-16 0-24,15 0 8,1 0 8,0 0-56,0 0 16,0 0 8,-1 0 24,-15 0-8,6 0 48,16 0-40,-16 0-8,16 0-8,-17 0-32,17 0 56,-22 0-16,6 0 24,16 0-48,-16 0 32,15 0-8,-15 0-8,14 0 56,-20 0-48,6 0 24,12 0-40,-12 0 8,11 0-16,-11 0 0,12 0 48,-18 0-24,6 0 24,12 0-24,-14 0-24,11 0-24,-11 0 56,12 0 40,-16 0-48,4 0 24,12 0-8,-12 0-32,2 0 16,12 0 0,-14 0 16,-4 0-16,5 0 8,11 0-8,-12 0-32,2 0-8,12 0 40,-14 0 0,-4 0 0,16 0 40,-12 0-32,11 0-32,-11 0 16,12 0-8,-12 0 40,-4 0-24,18 2 0,-12-2 16,11 0-16,-11 0-40,16 0 56,-6 0 8,-16 0-24,16 0-16,-1 0 8,3 0-40,2 0 24,0 0 40,-1 0 24,-19 0-40,20 0 24,0-4-32,0 4-40,-1-4 40,7 4-16,0-4 56,-26 4-32,23 0 8,1-4-48,-2 4 0,-1 0-8,-1 0 64,0 0-8,-20 0-8,18 0 40,-1 0-32,-1 0-16,-10 0 32,16 0-16,-16 0 8,-6 0-16,19 0 16,-15 0-56,12 0 24,-12 0 16,2 0 0,0 0 24,-6 0-24,16 0-8,-12 0-16,2 0 0,-1 0 8,11 0 32,-12 0 8,-4 0-24,6 0 0,0 0-24,10 0 0,-12 0 8,2 0 32,0 0-8,-6 0-8,15 0 40,-11 0-64,2 0-16,12 0 56,-14 0-32,14 0 16,-18 0 0,6 0 16,11 0-56,-11 0 8,12 0 32,-12 0 0,10 0 24,-16 0-24,4 0 8,11 0-8,-11 0-24,2 0 48,0 0 16,0 0-32,-6 0-8,6 0 16,0 0-40,-2 0-72,0-4 0,-4 4-40,4-4-24,-4 4 160,0 0-176,0 0-40,0-4 24,0 4 16,0-4 24,-2 4 56,2 0 96,-2-3-112,-4 3-8,0-4 0,0 4 8,0-4 56,0 4 32,6 0 24,-6-4-56,0 4 16,1-4-16,-1 0 24,0 0 8,0-2 48,6 6-24,-6-6 24,0-10-16,0 12 32,0-12-16,-2 13-24,0-15 32,8 18-32,-15-6 0,9-14-16,-2 4-8,-10 1-8,10-3-24,-14 0 24,22 18 32,-23-22-24,-5-3-64,-9-7 0,-5-1 0,-5 1 8,-8 0 8,55 32 72,-62-29-48,-3 3-16,-2 6-16,4 5 48,0-1 16,4 10 24,59 6-8,-57-6 24,7-10-56,5 16-16,3-6 16,3 2-8,5 4 40,34 0 0,-37-4-8,-3 4-24,1 0 8,0 0 48,1 0 16,38 0-40,-34 0 56,5 0 40,1 0-24,3 0-8,-1-3 56,4 3-48,22 0-72,-21-4 64,3 0 40,0 0-72,-2 0 24,1 0 8,-1 0 8,20 4-72,-20-4 72,-2 0-24,1 0-8,-1-2-32,0 0 40,1 0-16,21 6-32,-22-6 56,0 0-16,0 0-40,1 1 16,-1-1 16,2 0-16,20 6-16,-19-4 40,-1 0-32,0 0-40,0 0 0,3 0 40,-3 0 16,20 4-24,-20-4 32,0 0 16,1 0-88,-1 0 32,0 4 8,1-4 8,19 4-8,-20-4 0,0 0 16,0 0-40,1 4-8,-1-3 72,0 3 8,20 0-48,-20-4 8,1 4 88,1-4-80,0 4-24,-2 0 56,1-4-48,19 4 0,-20 0 32,2-4 0,-1 4-32,-1-4-32,0 4 64,0-4-24,20 4-8,-19 0 48,-3-4-24,2 4-56,0-4 32,1 4 8,1-4 16,18 4-24,-18 0 24,0 0-8,1-4-32,-1 4-8,0 0 24,0 0-24,18 0 24,-17 0-24,1 0 40,0 0-40,0 0 24,1 0 40,-1 0-24,16 0-16,-16 0 24,0 0-8,8 0-48,-13 0 24,5 0 32,-2 0-16,18 0-8,-18 0 0,-1 0-24,-1 0-40,-2 2 48,0 0 32,-1 0 8,23-2-24,-28 4 0,-3 0-80,-5 2-8,-3 0-16,1 0 96,1 2 16,37-8-8,-38 7-24,3 1 48,1 0-80,0 0 24,3 0 64,-1 0-8,32-8-24,-31 8 8,1 0 16,1 0-48,-1 7-32,2-9 72,1 12-8,27-18-8,-28 6 32,2 10-8,1-10-56,5 0 8,0 1 0,1 1 40,19-8-16,-20 8 32,-2 0-8,2 0-40,3 0-8,1-2 24,0 0 24,16-6-24,-18 6 32,1 0-8,-1 0-24,0-3-32,0-1 8,-1 2 16,19-4 8,-20 2 0,0 0 24,0 0-48,3 0 24,-1 0 8,12 0 16,6-2-24,-18 2 48,14 0-40,-2 2-16,0-2-64,1 0 8,-1 0 40,6-2 24,-4 2-32,2 0 40,0 0-16,0 0-40,0 0 32,2 0 16,0-2 0,0 2-16,0 0-48,0 0-80,0-2-32,4 2-8,0 0 64,-4-2 120,4 2-56,2 0 48,-1 0-48,11 0 32,-12 0 48,16 2 0,-20-4-24,6 5 72,19 1 24,-3 0-40,6 10-24,3-10 32,7 10 8,-38-16-72,37 6 40,5 2 24,-1 7-32,3-9 16,-1 0 32,-3 0 16,-40-6-96,43 6 104,-2 0-16,3-4-48,5 0-40,0 0 32,7 0-16,-56-2-16,53 2 32,-2 0 16,2-2-96,1 2 40,-3-2-8,0 0-16,-51 0 32,52 0 48,1 2-48,0-2 8,-1 2 16,1-2-16,-2 0 16,-51 0-24,51 0-8,1 0-40,-1 2-40,-2-2 0,-1 0-16,-3 0 48,-45 0 56,41 0-72,1-4-8,-5 0-8,-3 0-8,-1 0 16,3 0-8,-36 4 88,34-6-72,-5 0-48,3 0-32,-3 0 16,-3 0-8,0 0 40,-26 6 104,21-15-64,1 11 0,-4-2 0,-2 0 32,-11 0 24,17 0 0,-22 6 8,4-6 16,12 2-8,-16 4-48,6-4 56,-2 4-32,0 0 0,-4 0 16,4 0 40,-4 0-32,4 0-24,-4 0 32,0 0-32,0 0 16,0 0 16,0 0-32,0-4-64,0 4 7,-2 0-23,0 0 8,2 0 88,-2 0-64,0 0-8,0-4 0,0 4 32,0-4 8,0 4 40,2 0-8,-2-4 0,0 4 0,0-3-8,0 3-16,0-4 24,0 4 8,2 0-8,-4-4 0,0 4-16,0-4-16,0 4 0,0-4 24,0 0-24,4 4 32,-6-4-48,0 0-48,-1 0-72,-9 0 0,10 0 8,-2 0-8,8 4 168,-20-4-168,12 0 0,-13 0-8,3 0 24,-4 0 48,-5 0 32,27 4 72,-36-4-48,-3 4 0,-7 0-8,1 0 32,3 0 8,5 0 32,37 0-16,-34 2-16,3 4-32,1 0 8,3 0-32,1 2 40,2-2 8,24-6 24,-21 6-24,1 0 8,2-2 0,2 0 16,8 0 40,-7-2 0,15-2-40,-6 2 56,0 0-32,-2 0-24,2 0 48,0 0-16,2 0 16,4-2-48,-2 1 96,0 1-80,2 0 16,0 0 0,0-2-40,0 2-8,0-2 16,0 2-40,0-2-64,0 0 8,4 0 16,0 2 40,0-2 24,-4 0 16,4 2 24,2 0-24,0 0 8,0 0 48,9 2 0,-11 0 40,-4-4-96,20 4 128,-14 2-56,20 0 8,-7 0 24,7 0-24,6 10 16,-32-16-96,37 5 88,1 3-40,3 8 8,0-12 32,5 2 32,-1-2 8,-45-4-128,48 2 120,-1 0-40,2-2 0,-3 0 16,1-4-8,0 4 8,-47 0-96,46-4 24,-1 0-24,4 0-16,-3 0 32,-1 0 16,-3 0 24,-42 4-56,39-4 16,1 0-48,-3 4 56,-3-4 0,-3 4 0,-3-4 0,-28 4-24,25 0 8,1-3-40,-4 3 24,-1 0 40,-3 0-40,0 0 16,-18 0-8,6 0 16,16 0-64,-16 0 32,9 0 32,-11 0-16,2 0 32,-6 0-32,16 0 32,-12 0-88,0 0 48,0 0 8,0 0-32,0 0 56,-4 0-24,4 0 8,0 0-24,0 0 24,0 0-32,-4 0 48,0 0-24,0 0 8,0 0-24,0 0-8,0 0-8,0 0 16,0 0 96,0 0-192,0 0 72,0 0 16,0 0-8,0 0 56,0 0 160,0 0-376,0 0 136,0 0 16,0 0-8,0 0 16,0 0 16,0 0 400,0 0-784,0 0 344,0 0-16,3 0 48,-3 0-32,4 0 32,-4 0 24,0 0-16,4-4-48,-4 4 24,4-4 16,0 4-16,0-4 8,-4 4 32,4 0-32,2-4-24,0 4 8,0-4 16,0 4 0,0-4 32,-6 4 0,6 0 0,-2-4-8,0 4 0,-1-4 24,1 4 0,-4 0-16,4 0 8,0 0 0,2-4-24,0 4-16,-2 0 48,0 0 0,-4 0-16,6 0 24,0 0 0,0 0-32,0 0 24,0 0 0,0 0 40,-6 0-56,5 0 48,1 0 0,0 0-8,0-4-32,0 4 16,10-4-16,-16 4-8,4 0 32,2-4-8,12 4-24,-14-4 16,11 4-16,-11-4 0,-4 4 0,16 0 16,-12-4 8,12 4-24,-12-4-24,11 4 32,-11-4-8,-4 4 0,16 0 40,-12-4 16,2 4-32,10-3 16,-12 3 16,0-4 16,-4 4-72,6 0 80,-2-4 32,0 4-24,0-4-16,-1 4 24,-3 0-24,0 0-72,4 0 56,-4 0 40,4 0-64,-4 0 0,0 0 32,0 0-48,0 0-16,0 0 40,0 0-24,0 0 0,0-4 8,0 4-24,4 0 0,-4 0 32,0 0-56,0 0 64,4 0-48,-4 0 8,0 0 8,0-4 25,0 4-66,0 0 50,0 0 63,0 0 8,0 0-88,0 0 136,0-4-8,0 4-64,0-4-32,-2 0-64,-2 0 0,4 4 32,-6-16-56,-9 12 8,9-15-8,-14 3-32,4-2 48,-6-6-72,22 24 112,-25-27-169,-9-7-79,-1 1-16,-3-1 24,-1 3 24,-5 1 24,44 30 192,-45-28-248,-2 5 32,-3 1 0,-3 4 64,-2 2 16,-2 1 0,57 15 136,-58-6-144,-5-12 8,2 18-8,-4-4 32,0 0 40,-4 4 64,69 0 8,-67 0 8,0 0 8,2 0-8,1 0-16,3 0 0,0 0 32,61 0-24,-61 0 40,0-4-8,-4 4-16,0 0-16,1 0 16,1 0 16,63 0-32,-65 0 56,0-4-24,0 4-8,-4-4-16,2 4 40,-2-4 16,69 4-64,-75-4 80,4 0-8,0 0-40,2 4-16,2-4-8,-4 1 8,71 3-16,-66-4 24,1 0-16,4 0 16,4 4-24,0-4-8,-1 0 16,58 4-8,-51 0 16,-2-4 16,10 0-56,-3 0 16,5 0 0,1 0-8,40 4 16,-35 0 0,-1-4-32,5 0-16,-1 4 32,4-4 0,1 4 32,27 0-16,-24 0 0,0 0-24,3 0-16,1 0 8,4 0 16,0-4 40,16 4-24,-5 0 24,-15 0 16,14 0-48,0 0 8,0 0 0,0 0 16,6 0-16,-2 0 48,0-4-32,0 4-56,2 0-40,0 0 24,0 0-8,0 0 64,4 0-40,2-4 24,0 4-32,0 0 24,0 0 48,0 0 16,-6 0-40,16 0 72,-11 0 0,13-4-8,-2 4-32,0-3 40,4 3-16,-20 0-56,21-4 64,11 0-16,5 0-8,9-2-8,3-14-8,4 14 48,-53 6-72,54-22 48,1 7 0,-2-3 0,2 0-8,-1 0 16,1 1 16,-55 17-72,51-20 56,4-2-24,-3 2-40,-3 3 24,2 1-16,-1 0 0,-50 16 0,49-6 8,-2-16-16,1 7-16,-5 9 8,-2-16 0,1 16 8,-42 6 8,37-22 24,1 17-24,-1-13-16,-5 14 8,-4-2-8,-5-10-24,-23 16 40,22-4 16,-2 4-16,-5-4-32,-9 0 48,12 0 0,-14 0 8,-4 4-24,4 0 88,0 0 64,-4 0 56,0 0 64,0 0 24,0 0-40,0 0-256,0-4 176,-2 0-352,-4 4-88,-10-3-16,8-1 24,8 4 256,-23-6-184,1 0 96,-4 0 8,-7 0 88,-15-12 32,-7 12-16,55 6-24,-61-16 56,0 13-48,-6-3-24,-2 2 0,2 4-8,0 0 32,67 0-8,-65 6 16,-1 1-16,1 13-24,-4-4-16,2 0 24,-2-8 16,69-8 0,-67 23 16,-2-5-64,2 0 0,-2 0 0,4 3 16,-2-1 72,67-20-40,-67 22 40,1-3-24,1 1-16,2 0-8,0 2 16,4-3 16,59-19-24,-57 20 24,1 2-24,5-1-16,8-1-8,-1 0 24,1 0 16,43-20-16,-42 19 8,3 1-48,3 0 0,5-2 0,3-1-8,3-1 8,25-16 40,-22 8-48,2 12-24,12-14 8,-11 11-8,13-13 16,0 2-16,6-6 72,-6 8-80,4-2 0,0-4-48,0 0 24,2 0 16,0 0-24,0-2 112,0 2-40,0 0-8,4 0 32,0 0 32,2 0 32,11 0 56,-17-2-104,6 2 120,14 0-24,-4-2-8,4 0-32,1 0-24,5-4-8,-26 4-24,39-6-16,17-20-16,9 3 8,4-5 16,-4 0 32,0-1 24,-65 29-48,61-28 40,-2 4-8,-1 3-8,-3-1 32,-4 0-8,4 1 24,-55 21-72,54-24 24,1 2-24,2 1-8,-2 1 16,-1 2 16,-1-2 16,-53 20-40,49-17 8,1 1-16,-7 0 24,0 10 8,-7-16 24,-1 17 0,-35 5-48,28-18 16,0 14-24,-7-2 40,1-10 24,-4 16 24,-2-4 32,-16 4-112,6-4 104,-1 0 24,-1 4 96,0 0 120,-4 0 72,0 0 41,0 0-457,0 0 408,0-4-136,0 4-104,-2-4-104,-4 4-176,-1-4-72,7 4 184,-18-4-224,2-1-32,-4-13 80,-3 14 136,-13-16 16,-7 2 120,43 18-96,-56-19 64,-5-1-48,0 0 8,-4 2-32,-2 3-16,2 9 32,65 6-8,-67-6 0,2 0-40,-2 6 16,-1 0 8,-6 4-40,-3 14 40,77-18 16,-81 17-16,4 1-32,2 6-9,0 1-7,-4 3-48,4 0 16,75-28 96,-79 29-80,8 1-24,2 1 40,0-1 16,4 2-24,2-3 8,63-29 64,-66 32-48,5-3-48,0 5 32,2-3-16,6 1 8,-1-4 32,54-28 40,-53 27-40,6-1-16,1-2 16,9-3 16,3 1 0,34-22 24,-29 18-8,5-2 8,4-9-40,5 9-8,9-10 16,-12 2-24,14-2-8,4-6 64,-4 6-56,2-2-80,0-2-40,0 0-24,2-2-8,0 0 208,0 2-184,0 0 56,0 0-16,0-2 32,4 0 32,2 0-8,-6 0 88,16 0-48,-12 0 32,13 0-32,-1 0 32,4 0 0,4 0-32,-24 0 48,29-6-72,17-14-48,11 0-88,4-1 8,2-3 32,0 0 32,-63 24 136,59-25-72,1 1 32,-1 2 16,-2 1 8,4-1 16,0 2-8,-61 20 8,62-20 32,-1-1-16,2-1-24,0-2 40,0 3 0,-4 1 0,-59 20-32,59-20 56,-1 0-24,-5-1-40,0 3 16,-3-4 32,-5 2-8,-45 20-32,45-17 48,-3-3 16,-3 4-16,-5-2 8,-5 13 24,-5-17-8,-24 22-72,16-6 96,-10 0 40,0-10 16,0 16 64,-2 0 32,-4 0-56,0 0-192,0 0 96,0 0-160,0-4-272,-2 4-184,-6-4-72,-12 0 8,20 4 584,-18-4-465,-5 0 113,-7 1 104,-10 3 80,-19 0 72,-16 5 56,75-5 40,-87 22 0,-5-2-16,-3 2-24,2 3 0,5 1 16,1 0 64,87-26-40,-83 27 48,4 1 24,-2-3-24,4-1-16,-2 2 32,0-1-16,79-25-48,-77 26 80,2-2-16,4 1-8,2-1-16,8-4 24,0 0 16,61-20-80,-57 19 72,5 1 0,1 0-80,8-3-24,3 1 24,3-2-16,37-16 24,-38 18 0,9 1 24,-1 1-32,6-2-16,3-2 16,-1 0-24,22-16 32,-16 15-16,8-9 16,-11 12-24,15-12-24,-2 2 16,0 10-8,6-18 40,-4 4 8,0 1 16,2 3-32,0 0-8,0 8-16,2-10 0,0-6 32,0 8-48,0 8 8,0-12-40,0 3 24,0 1 24,0 0 16,0-8 16,4 8 0,-4 0 8,0 0-24,0-2-8,0 0 16,0 0 8,0-6 0,0 6 8,0 0 16,0-3-24,0-1-8,0 0 16,0 0 8,0-2-16,0 2 24,0 0 24,0 0-24,0-2-8,0 0 24,0 0-32,0 0-8,0 0 8,0 0-32,-2 0-16,0 0-8,0 0 32,0 0 16,2 0 0,-2 0 0,0 0-16,-2 0-24,0 0-8,-2 2 8,0 0 16,6-2 24,-6 2-24,-1 0 0,-9 0-16,10 0-8,-12 0 32,12 0 0,6-2 16,-20 2 8,13 0-24,-13 2-8,12 0-24,-12 0 40,12 0 32,8-4-24,-17 4 16,11 0 8,-12 0-40,12 0-8,-2-2 8,0 0 8,8-2 8,-6 2-8,0-1-24,0 1-40,2 0-72,2 0-24,0 0-8,2-2 176,0 2-136,0 0 8,0 0 24,0 0 32,0 0 32,6 0 32,-6-2 8,6 2 0,0 0 8,0 0-8,0 0-24,12 0 16,-14 2 0,-4-4 8,16 4-16,-12 0-8,11 0-16,-11 0 8,12 2 0,-12-2 0,-4-4 32,16 4-24,-12 0-16,2 0-8,0 1 24,9-1 16,-11 2 16,-4-6-8,6 6 8,0-2-8,10 0-8,-16 0 16,6 0 24,0 2 8,-6-6-40,16 4 80,-13 0-8,3 0 0,0 0 32,12 0-8,-12 0 0,-6-4-96,20 4 112,-5-1-16,3-1-48,6 0 16,4 0-8,-1-2-16,-27 0-40,34 0 56,1-6-8,5-9-40,1 11 56,3-12 0,1 12 0,-45 4-64,41-16 56,7 12-24,-3-11-16,4 11 32,1-12-8,-3 12 8,-47 4-48,45-20 64,5 16-32,-3-12-24,0 12 0,5-1 8,-3-13 16,-49 18-32,47-4 80,7-2-40,1-14-8,2 14 8,0-10-8,1 13 24,-58 3-56,59-16 80,-4 10-48,0-12 16,1 12 16,-1-16 80,-2 17 64,-53 5-208,51-26 232,3 10 1,-3 10-121,-2-16-8,1 17-8,-5-13 16,-45 18-112,45-6 120,1-16-32,-1 16-48,2-12-8,-1 13-8,-1-13 24,-45 18-48,46-6 16,-5-12 0,-3 14-16,3-2-8,0 0 24,3-9 24,-44 15-40,43 0 32,-1-6-16,-1 0 0,2 2-16,1 0 40,-1 0 16,-43 4-56,42-4 48,1 0-8,1 0-40,-3 0 24,0 0 0,-1 4 40,-40 0-64,41-4 72,-1 0-32,-1-2-8,-1 0 16,-5 2 0,1-1 32,-34 5-80,29-6 56,1 0-8,0 0-40,1 0 8,-1 0 8,-1 0-8,-29 6-16,26-6 8,0 0-24,-7 2 0,1 0-16,-2 0 24,0 0 8,-18 4 0,6-4-16,13 4-40,-15-3-24,12 3 8,-16 0 0,6 0 8,-6 0 64,4 0-88,0 0 8,-4 0 16,0 0 48,0 0 8,0 0-24,0 0 32,-2 0-144,-2 0-64,-2 0-40,0 0 40,0 0 80,-2 0 56,8 0 72,-16 0-32,9 0-9,-15 1 9,2 3 32,-2 0 16,-3 2 17,25-6-33,-32 6 16,-7 10 0,-7-10-24,-3 10 16,0-10-24,-3 9 8,52-15 8,-49 6 0,-2 12-41,1-12 41,3 2 16,0 8-8,-1-10 25,48-6-33,-47 15 0,0-7-33,-5 10-15,5-12 32,-2 14 32,1-14 8,48-6-24,-47 17 33,-2-11-50,-5 14-7,3-12 73,0 12-41,1-14 56,50-6-64,-49 23 72,-4-15-72,-4 14-40,1-6-16,1-10-9,2 13 17,53-19 48,-51 8 40,-3 10-40,1-12 8,-2 12 33,-2-12-33,1 9 32,56-15-40,-53 6 56,2 2 8,-1 8-8,5-12-16,0 2 0,-1 0-48,48-6 8,-45 6 32,0 0-16,-3-1 0,1 1 16,2-2-32,1 0 24,44-4-24,-39 6 24,1 0-32,-1 0 8,-1 0 8,1 0-8,-1-2 24,40-4-24,-35 2 24,3 0-32,3 0 8,1 0 24,2-2 8,3 2 32,23-2-64,-22 2 64,4 0-40,-1-2 0,-1 0 8,2 0-8,0 2 24,18-2-48,-17 0 32,9 0-32,-12 0 16,12 0-8,-12 0 24,20 0-32,-8 0 24,-11 0 16,11 0-40,-12 0-48,12 0 32,-14 0-48,22 0 64,-15 0-24,-1 0 24,-2 0-40,0 0 32,1 0 8,-3 0-8,20 0 8,-20 0 24,2 0 8,-1 0-56,1 0 16,0 0-8,0 0-24,18 0 40,-17 0-16,-1 0 0,0 0-48,0 0 16,3 0 0,9 0 0,6 0 48,-18 0-40,12 2 16,-12 0-32,14-1-8,-2 1 0,0 2-32,6-4 96,-3 2-104,-1 0-1,2 0-47,0 0 8,0 0-16,2 0-32,0-2 192,0 2-160,0 0-16,0 0 8,0 0 48,0 0 40,4 0 40,-4-2 40,6 2 8,-1 0 0,1 0-32,0 0 8,10 0 24,-12 0 32,-4-2-40,16 2 56,-10 2 8,13-2-8,-3 2-16,0-2 48,4 0-24,-20-2-64,23 2 72,5 0 24,6 0-56,1-2 40,5 0 24,-1-4 16,-39 4-120,43-4 152,1-2 0,5-12-48,0 14-48,3-2 33,1 0-41,-53 6-48,53-16 40,3 13 0,3-17-56,2 14 16,4-16 32,-2 16-8,-63 6-24,59-21 24,5 15-8,-1-22-40,-2 12 0,4-2 32,-2 3-8,-63 15 0,61-16 24,-4 0 0,3 0 56,-3 1 16,-2-1 40,0 0 0,-55 16-136,56-6 48,-3-16-24,0 16-56,-7-15 0,-3 15 8,-4-14 24,-39 20 0,40-6 8,1-14 0,-5 15-24,-3-11-24,-1 12 32,-4-14 8,-28 18 0,23-4 8,1-2-8,-8-10 8,-1 12-16,-9 0 16,10-1 32,-16 5-40,0-6 48,4 0 64,0 2 8,-4 0 24,0 0 8,0 0-40,0 4-112,0-4 96,0 0-72,0 0-80,-2 0-96,-4-2-56,-2 0-24,8 6 232,-16-6-232,9 1 40,-17-1 0,6 0 32,-4-10 79,-1 16 17,23 0 64,-26-6-16,-2 0-8,-7 2-48,-4 0-8,-9 0 0,-1 4 8,49 0 72,-53 0-48,-1 2 16,-1 2-8,0 2-8,-2 2 8,1 8 8,56-16 32,-55 6 16,0 9 0,-2-7-16,-1 12 0,-1-14-24,0 14 48,59-20-24,-61 8 40,4 11-40,-1-11 0,3 12-8,2-2 16,0-3 40,53-15-48,-54 16 32,1 0-24,2 0-24,1 0 24,7-1 24,8-7 0,35-8-32,-36 18 24,10-10-64,3 10-40,1-12 0,0 9 8,7-9 8,15-6 64,-8 6-72,0 0-32,2 0-32,2 0-16,2 0-16,0-4 40,2-2 128,0 2-120,0 0 8,0 0 32,4 0 32,0 2 48,12 0 32,-16-4-32,4 4 32,13 0 8,-11 0-32,18-1 8,-6 1 16,1-2-32,-19-2 0,24 2 24,6 0-56,9-2-16,10 0 8,5-15 24,3 11 32,-57 4-16,55-18 32,0 12 8,1-18 24,1 8 8,-2-1 24,2-1 32,-57 18-128,58-16 64,1-2-8,-2 1 48,0 1-64,0-2 64,-3 0 16,-54 18-120,53-15 88,-2-1 8,1-2-32,-5 2-16,0-5-8,1 3 8,-48 18-48,45-18 64,-2 12-24,-3-16-32,-5 16 16,-3-13 8,-4 15-8,-28 4-24,23-16 32,-1 12-8,-2-2-32,-14 0 32,13 2 24,-19 4 40,0 0-88,4 0 153,-4 0 15,0 0 8,0 0-8,0 0-104,0 0-136,0 0 72,-2-4-216,-2 4-72,-4-4-9,-11 4 41,1 0 112,-4 0 8,22 0 136,-27 0-72,-7 2 40,-19 4 24,-12 10 40,-6-8-24,0 12 8,71-20-16,-71 8 0,4 11-16,1-11 0,3 14 16,-2-4 8,4-1 24,61-17-32,-65 18 24,2 0-8,0 0-8,3-3-8,5 3 24,0 0-16,55-18-8,-57 18 56,2 0-32,-1 5-16,5-3-16,2 0-24,1-1 16,48-19 16,-39 18-16,1 0 8,1-2-40,-1-1 16,7 1 8,-1 0 16,32-16 8,-25 16 0,1-10-16,4 13-24,2-13 24,11 12-32,-13-12 0,20-6 48,-6 8-40,-10 8-32,14-14 40,-4 2-8,2 0 8,0 0 32,4-4 0,-2 3 8,0-1-8,0 0 8,0 0 16,2 0 0,0 0 32,0-2-56,0 2 40,0 0-40,0-2-16,4 0-32,-4 0 0,0 0 0,0 0 48,0 0-64,4 0-40,-4 0-8,0 0 24,0 2 32,0-2 16,0 0 40,0 0-40,0 0-40,0 0-40,0 0 8,0 0-24,0 0 8,0 0 744,0 2-1360,0-2 616,0 0 8,0 2 40,0-2 32,0 2 56,0-2-8,0 2 48,0 0 0,-2 0 0,0 0 16,-4 0 24,1 0-8,5-2-80,-16 2 96,10 2 8,-2 0 0,-10 0 48,12 0 0,-13 0 0,19-4-152,-16 2 128,0 0-24,0 0-24,-2 0 8,1 0-24,-1-2 16,18 0-80,-20 0 128,0 0-16,3 0 16,-1 0 40,0 0-32,0-4-32,18 4-104,-17 0 88,1-4-96,0 4 0,0-4-24,1 4-16,-1 0 0,16 0 48,-8 0-80,-12 0-16,12 0 0,-12 0 16,15 0 8,-13 0 24,18 0 48,-6 0-56,-12 0-32,12 0 32,-2 2-8,-7 0 16,9 2 24,6-4 24,-8 4-32,0 0-16,0 1 8,2 1 0,0 0-16,0 0 16,6-6 40,-6 6-40,2-2-40,2 0 16,0 0 0,0 0-24,2 0 64,0-4 24,0 4-16,0 0 0,0 0 40,4 0 16,2 0 24,0 0 16,-6-4-80,6 2 120,0 1-24,10 1 32,-12 0 32,12 0-24,-11 0 24,-5-4-160,20 4 128,-4 0-40,2 0-16,1 0-24,1 0-16,6 0 24,-26-4-56,27 2 32,3 0-40,0 0 16,3 2 0,1-2-16,-34-2 8,33 2 16,3 0-16,-1-2-32,1 0 8,-1 2 0,5 0 32,-1-2 56,-39 0-64,44 0 72,-1 0-40,0 0-16,5 0-8,-1 0-24,-1 0 40,-46 0-24,45-4 40,0 0-56,1-2 32,5-12 0,0 14 0,3-2 48,-54 6-64,53-16 40,-2 11-24,-2-13 8,1 12 8,1-12-15,-2 12 15,-49 6-32,54-22 32,-5 17-32,4-19 0,-1 8 24,1 10-24,-53 6 0,51-20 24,0 16-8,1-15-80,-1 13 32,0-16 16,3 16-33,-54 6 49,51-20-16,-2 15-24,-1-13-32,-3 14 0,-2-12 16,1 12 8,-44 4 48,43-6-32,-3 0-8,-1 0-40,-1 2-16,-7 0 8,-1 4-24,-30 0 112,25 0-96,-1 0-8,-2 0-48,-2 0-8,-5 0 24,1 0-24,-16 0 160,6 0-144,10 0 8,-12 0-24,2 0-8,-2 0 24,0 0 32,-4 0 112,4 0-96,-4 0 72,0 0 40,0 0 8,0 0 88,0 0 0,0 0-112,0 0 64,-2 0-8,-2 0-80,-2 0-32,-2-3 40,-8 3 32,16 0-16,-6-4 24,-2 4 88,-8-4 32,10 4 40,-1-4 72,-9 4-16,16 0-240,-6-4 216,-2 4-24,-8-4-56,12 0-32,-2 4-8,-2-4-40,8 4-56,-7-4 64,-1 4-32,0-4-72,0 0-24,-8 4-16,10-4-8,6 4 88,-16 0-80,9-4 8,-15 4-16,4-4-8,-4 4 32,-3 0 16,25 0 48,-34 0-32,-3 0 24,-7 0-16,1 2-8,-5 4 32,1 0-8,47-6 8,-53 8 8,0 8 8,-3-10-48,-1 11 8,-2-11-8,0 12 24,59-18 8,-63 6 16,3 12 16,3-12 8,2 9-24,4-9 0,1 2 0,50-8-16,-47 16 24,2-12-16,3 4-24,5 8-8,3-14-8,1 4 24,33-6 8,-30 5 32,0 1-24,3 0-8,1 0-8,2-2 0,5 0 8,19-4 0,-20 4 16,12 0-16,-10 0-32,12 0 0,1-2 0,-1 0-24,6-2 56,-4 2-48,2 0-72,0 0-56,0 0-16,2 0 16,0 0 64,0-2 112,4 2-48,2 0 56,0 0 32,13 0 48,-13 2 56,16-1 32,-22-3-176,20 4 168,1 0-8,3-2-88,6 0-16,7 0 8,12-2 8,-49 0-72,60 0 144,3-6 0,4-11 40,-2 11 32,-2-12 24,2 2 81,-65 16-321,63-6 280,0-12-48,3 13-40,1-17-64,-2 4 32,4 0 0,-69 18-160,71-19 128,0 1-24,-2 0-48,2 0-32,0 1 24,-6 1-24,-65 16-24,67-6 32,-8-18 8,3 18 24,-3-15-8,0 15 8,-2-16 40,-57 22-104,57-6 24,-3-12-8,-5 14-56,0-11-16,-3 11 32,-1-2 16,-45 6 8,41-16 8,-1 16-8,-5-6-40,1 0 16,-5 0 16,1 2-8,-32 4 16,28-4 0,-3 4-32,-1 0-16,-4 0 24,-4 0 16,-1 0 0,-15 0 8,6 0-16,12 0-16,-12 0-24,10 0-16,-12 0 16,2 0 16,-6 0 40,5 0-24,1 0-24,-2 0-24,0 0 8,-4 0 16,0 0 16,0 0 32,0 0 0,0 0-32,0 0 0,0 0-32,0 0-24,0 0 304,0 0-560,-2 0 168,-2 0-40,0 0 16,2 0 8,-1 0 39,3 0 153,-4 0-136,0 0-32,0 0 32,-2 0 24,0 0 16,-10 0 32,16 0 64,-6 0-64,-14 0-8,5 0-16,-5 0 24,-2 0 8,-3 0 8,25 0 48,-32 2-24,-8 4-8,-7 10-24,-6-10 56,0 10 16,-5-8-24,58-8 8,-55 21 24,-2-5-96,0 2-24,-1 0 48,5 1 0,2-1 80,51-18-32,-47 18 16,1 0-16,5-1-8,1 1-16,5-2 24,1 0-8,34-16 8,-33 15-24,1 1-8,3 0-8,3 0 8,2-10 16,4 9 8,20-15 8,-15 4-16,9 2-24,-2 0 0,2-2 16,4-2-40,0 0-16,2-2 80,-2 2-104,2 0-24,0 0 40,0 0 80,4-2 80,0 2 56,-4-2-128,16 0 144,-10 0-16,19 0-48,-3 0 0,4 0-24,-1-4 0,-25 4-56,36-6 56,7-16-56,12 3 8,7-3-8,5 0 16,-2 1 24,-65 21-40,63-22 104,-4 2-32,0 2 40,-3 12 0,1-15-40,-6 15 24,-51 6-96,51-16 64,-1 12 0,-5-12-32,0 12 88,-1-2-24,-3-9-8,-41 15-88,38-4 72,-7 0-136,-3 0-48,-4 0-24,-5 4-88,1 0-64,-20 0 288,6 0-424,14 0-168,-16 0-224,0 0-264,0 0-57,-4 0 193,0 0 944,0 2-672,0 0 256,-2 0 160,-4 4 56,-12 2-984,18-8 1184</inkml:trace>
  <inkml:trace contextRef="#ctx0" brushRef="#br0" timeOffset="551">5114 1137 1536,'0'0'0,"0"0"72,0 0-56,-4 0-8,4 0-8,-6 0 8,-1 0 8,-1 0-16,-8 2 0,10 0 16,-2 0-8,8-2-8,-18 2 24,12 0 16,-11 0-8,11 0 8,-10 0 24,10 0 8,6-2-72,-8 2 96,-8 0 40,10 0 16,1 0 48,-3-2 40,0 0 16,8 0-256,-6 0 272,0 0 0,0 0-32,0 0-24,0 0 0,2 0-16,4 0-200,-4 0 168,0 0 33,2 0-49,0 0-16,0 0-16,0 0-72,2 0-48,-2 0 8,0 0-8,0 0-64,2 0-24,0 0 0,0 0-40,0 0 128,0 2-128,0-2-1,0 0-15,0 2 8,0 0 40,0-2 24,0 0 72,0 2-40,0 0 24,0 0-8,4 0 24,0 0 24,0 0 24,-4-2-48,4 2 72,0 2 32,2 2-8,0 0-16,10-1 8,-12 1 9,-4-6-97,16 6 104,-11-2 32,15 0-16,-14 0 0,16 0 8,-16 0 16,-6-4-144,23 2 168,-7 0 16,2 0-8,0 0-24,-1-2 24,1 0 8,-18 0-184,18 0 184,0-6-24,0 0-48,-1 0-40,1 0-48,0 0-24,-18 6 0,18-15 8,-3 11-16,1-2-8,0-12 24,-10 14-56,16-12-8,-22 16 56,3-4-64,13-2-56,-12 0-64,0 0-56,0 1-72,0-1-72,-4 6 384,0-6-496,0 2-185,0 0-71,-2 0 48,0 0 160,-4 4 232,6 0 312,-16 0-176,10 0 64,-13 0 8,3 2-16,-2 6-96,0 8-1048,18-16 1264,0 0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8T21:27:40.796"/>
    </inkml:context>
    <inkml:brush xml:id="br0">
      <inkml:brushProperty name="width" value="0.5" units="cm"/>
      <inkml:brushProperty name="height" value="0.5" units="cm"/>
      <inkml:brushProperty name="color" value="#FFFFFF"/>
    </inkml:brush>
  </inkml:definitions>
  <inkml:trace contextRef="#ctx0" brushRef="#br0">245 24 1272,'0'0'0,"0"0"136,0 0-120,0 0-24,0 0-24,0 0 0,0 0 8,0 0 16,0 0 8,-2 0 16,0 0 16,0 0 0,0 0 16,0 0 0,2 0-48,-2 0 48,2 0 8,-2 0-8,2-4 8,0 4 8,-2 0 0,2 0-64,0 0 96,0-4 32,-2 4 32,2 0 72,-2 0 48,2 0 40,0 0-320,-2 0 360,0-4 0,0 4 0,0-4 8,0 4-7,0 0-57,2 0-304,-2 0 256,0-4-80,0 4-88,0 0-40,0 0-64,-2-4-40,4 4 56,-4 0-80,0 0-40,-1 0-24,-1 0 24,0 0 16,-10 0 32,16 0 72,-6 0-48,-10 0-8,8 2-16,-11 0 16,13 4 0,-12 0-17,18-6 73,-6 6-96,-12 0-88,12 0-128,-11 0-240,11 0-96,-12 2 72,18-8 576,-6 7-464,-2 1-1080,8-8 1544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6T06:23:43.7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1229 637 1384,'0'0'0,"-2"0"48,2 0-16,0 0-16,-2 0 0,2 0-16,-2 0 24,0 0-24,2 0 8,-2 0-8,0 0-8,0 0 8,2 0 0,-2 0 0,0 2-8,0 0 0,1 0 8,-5 0-8,0 0 24,6-2-16,-18 6 8,12 0-8,-12 2 8,2 8 0,1-10 8,-5 12 16,20-18-32,-20 15 24,-7 3-8,-1 2 8,-2 0-8,-1 5 0,-1 1 0,32-26-16,-35 31 0,-1 1-8,1 3-16,-3 1 24,1 1-8,-1 1-8,38-38 16,-39 41 0,-1-1-24,1-1 0,1-1 8,5-1 0,-1 1 8,34-38 8,-31 35-8,3-5 0,0-1-8,1-3 16,1-2 0,3-1 0,23-23 0,-24 24 0,0-2-8,6 0 0,-1-1 0,1-3 0,18-18 8,-18 16 8,10-8-8,-11 9 0,13-11-8,-2 2 8,0 0 0,8-8 0,-8 8 8,2-2 0,0-2-24,2-2-8,2 0 0,2 0 0,0-2 24,0 2-32,0-2 16,4 0-8,0 0 0,12-4 8,-12-2 8,-4 6 8,20-18 0,-5 12 8,7-23-8,12-9 0,11-13 0,8-10 8,-53 61-8,57-65 8,3 0 8,1-1-8,-4 5-8,2 2 16,0 0 0,-59 59-16,60-59 40,-3 3-8,2-1 0,-4 6 0,2 0 0,1 1 8,-58 50-40,59-47 56,-2 2 56,0 1 32,-3-1 64,-1-3 112,-2 5 24,-51 43-344,49-43 392,3 1 8,-3 3-56,-2 5-40,-1 1-40,-1-1-55,-45 34-209,44-33 152,-5 5-32,-7 0-48,1 5-48,-5 3 8,-1 2-32,-27 18 0,22-16-16,0 10 16,-4-17-32,-3 17-16,-9 0 16,10 0-24,-16 6 56,0-6-56,4 2 8,0 0-32,-4 4-57,0 0-15,0 0-24,0 0 176,0 0-176,0 0 40,0 2-16,-2 2-32,-2 0-56,-4 0-16,8-4 256,-20 6-288,3 0 8,-5 2 48,-4 9 48,-15 3 64,-18 10 48,59-30 72,-73 41-32,-4 7 16,6-1 0,2 2-24,4-1 8,1-1 16,64-47 16,-59 47-8,0 3 16,0-1 0,-2 0-8,0 1 0,-3-3 0,64-47 0,-61 47 8,-2-3-16,6 3-8,-2 2 0,-3-5-8,3 1 8,59-45 16,-57 44-8,2-3 0,2-1-24,1-1 0,3-2 0,2-1 16,47-36 16,-42 30-8,1-1 8,3-1-8,3-5-8,3 3-8,3-6 0,29-20 24,-26 18-16,4-12 16,4 11 0,11-13 0,-9 2 8,10-2 0,6-4-8,-6 4 16,4-2 0,0 0-16,0-2 8,2 0-8,0 0 8,0 0-16,6 0 0,10-4 40,-10-2 32,-6 6-64,25-16 80,-1 10 24,4-15 0,13-1 24,16-14-16,12-3 0,-69 39-112,75-45 96,2-1-32,-6 1 8,-2 3 0,-2-1 40,0 2 8,-67 41-120,66-42 136,1 1-8,-4-3-24,4 5-24,-4-1-24,0 3-16,-63 37-40,63-38 8,-5 5-8,-1-1-24,-4 5-16,-2 1 48,-1-3-16,-50 31 8,45-28 0,-6 2 0,-1 5-32,-6 3 0,-1 2 8,-7 10 8,-24 6 16,21-6-24,-5-10-16,-12 16-16,12-4-16,-16 1 0,4 3-32,-4 0 104,0 0-144,0 0-64,0 0-40,0 0 24,0 0 56,0 0 32,0 0 1264,-2 2-2384,-4-1-96,6-1 1352</inkml:trace>
  <inkml:trace contextRef="#ctx0" brushRef="#br0" timeOffset="1321">233 1018 11466,'0'0'0,"0"0"1952,0 0-1600,-2 0-384,2 0 32,-2 0-128,0 0-32,2 0-48,0-4-72,0 0-120,0 0 16,0 4 384,0-4-320,0 1 88,0-1 136,0 0 96,4 0 40,2 0 8,-6 4-48,6-4 56,0 0-40,-2 0 8,0 0 24,-1 4 8,1-4 64,-4 4-120,4 0 88,-4-4-16,4 4-24,-4 0-8,4 0-8,-4 0-24,0 0-8,4 0 0,-4 0-56,0 0-32,0 0-8,0 0-8,0 0-8,0 0 112,4 0-112,-4 0 8,4 2 24,-4 2 72,4 4 8,-4 8 48,0-16-48,4 8 48,-4 13-40,4-3 0,0 2 24,0 5-24,2 5 32,-6-30-40,6 36 32,0-1-56,9-1 8,-15-5 16,6 1-8,0-3 32,-6-27-24,16 26 0,-16-2-24,6-3-8,10-1 0,-12-2 24,11 0-8,-15-18 16,6 17-32,12 1-32,-12-2 0,12 0 40,-12-10 0,11 11 24,-17-17 0,6 6-8,16 10-40,-16-12 0,16 2 40,-16 0-16,13-2 24,-19-4 0,6 4-16,14-2-40,-14 0 0,14-2 40,-5 0-8,1 0 0,-16 0 24,18-6-16,0-10 0,-1 10 32,3-16 56,0 3 32,2-9-40,-22 28-64,23-37 64,3-11-56,0-9-8,-1-6 24,-1-6 32,-4-4 0,-20 73-56,17-69 56,-11 2-8,14 4 8,-16-1 0,2 5-16,0 0 8,-6 59-48,16-55 8,-16 1-8,6 3 40,-6 4 40,0 3 24,0 9 56,0 35-160,0-32 216,-2 11-24,-4 3 32,2 12 0,0-12-72,0 14 0,4 4-152,-4-6 120,0 0-48,0 2 0,0 1-8,2-1-24,0 0-8,2 4-32,-2 0 32,0-4-56,0 4 8,0 0-8,-4 0-48,0 0 40,6 0 32,-6 2-32,1 0-48,-1 2 32,-2 0-8,-8 1-16,10 1 56,6-6 16,-8 16 0,-8-10-40,10 16 16,-11-4 8,1 5-16,-4 13 32,20-36 0,-24 45 32,1 4-48,1 5 16,2-1-8,3 4-40,1 2 48,16-59 0,-8 60-8,-10-1-16,12 2-8,-2-2 16,0 0-24,1-3 16,7-56 24,-6 53-8,0-4-32,2-3 16,2-3 24,0-4 0,2-39 0,-2 40 24,0-5-24,2 1-24,0-7 0,0 1 0,0-4 8,0-26 16,0 23-24,4-3-16,0-2-32,0-10-32,0 8 0,-4-12-8,0-4 112,4 5-120,-4 1-8,4-2-40,-4-2 24,4 2 40,-4-2 56,0-2 48,3 2 0,-3-2 24,4 0-24,0-4 24,-4-2 56,0 6-80,4-6 144,0-11-8,2 1-24,12-4-32,-12-8-48,21-23-16,-27 51-16,26-75 24,0-12-24,-3-1 0,-3 1-24,-14 8 48,12 6-8,-18 73-16,4-69 40,0 2 0,0 4-32,-4 3 40,0 3 56,0 6 32,0 51-136,0-49 160,-2-1 56,-2 3-8,2 3 40,-2 9 56,0 3-23,4 32-281,-2-23 296,-2 3-72,0 2-104,2 12-16,-2-11-8,0 13-8,4 4-88,-2-4 112,0 0-40,0 0-72,0 0-24,0 4 40,0 0-16,2 0 0,0-4-32,0 4 0,0 0-88,0 0-56,0 0 16,0 0-64,0 0 224,0 4-200,0 0 0,0 2 7,0 0 89,0 11 72,-2 1 56,2-18-24,-2 26 32,0 21 8,-4 26-40,1 24 0,1 7 32,2 7-32,2-111 0,0 101 0,0-9 32,0-11-56,6-6 0,-1-6 24,1-6-16,-6-63 16,6 61 8,10-5-8,-16-7-16,4-4-8,0-5 24,2-5-8,-6-35 8,4 34 16,0-6-16,0-3-32,0-1 24,0-2-32,0-7 32,-4-15 8,4 8 8,0 10 0,-4-16 0,3 4-16,-3 0-8,4-2 0,-4-4 16,0 2 32,4 0 8,-4 0 8,4 0 0,-4-2 16,4 0 1,-4 0-65,0 0 80,0 0 16,4 0-56,-4-6 8,0 0-16,0-10-24,0 16-8,0-6 24,0-14-72,0 3-88,0-11-65,0-21-47,0-32 40,0 81 208,0-111-112,0-7 8,0 3 8,0 11-16,-2 9-16,-2 8 64,4 87 64,-8-79-40,-7 1 0,9 5 16,-12 7 16,12 3 104,-2 4 88,8 59-184,-16-53 328,10 9 64,-2 5-7,-9 9 39,11 9-48,0 5-16,6 16-360,-16-6 368,12-10-40,-2 16-48,0-4 0,2 0-8,0 4-16,4 0-256,-2 0 248,0 0-80,1-4-72,-1 4-72,0 0-16,0 0 16,2 0-24,0 0-24,0 0 16,0 0-88,0 2-8,0 0 16,0 0 8,0-2 80,0 4-64,0 2-40,0 0 16,0 2 24,0 10 64,0-1 48,0-17-48,0 24 32,0 22-24,6 23-8,9 19 0,-11 5 0,2-2 64,-6-91-64,6 89 40,10-5-64,-16 1 16,6-10-40,-2-2 48,2-6 24,-6-67-24,4 65 16,0-5-8,-1-1-40,1-2-16,0-6 24,-4-3 0,0-48 24,4 39 0,0-1-48,-4-5-40,4-7-8,-4 0 0,4-9 24,-4-17 72,0 8-104,4 8-32,-4-12-40,0 0-8,4-2 16,-4 0 0,0-2 168,4 2-104,-4 0 0,0-2 16,0 2 72,0-2 0,0 0 40,0 0-24,0 0 0,0 0-80,0 0-56,4-6-64,-4 0-32,0-10-56,0 16 288,0-6-497,0-16-367,0 1-512,0-9-560,4-35-401,0-38-55,-4 103 2392,6-128-1809,-2-10 641,0 6 528,0 10-472,-4 122 1112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6T06:23:52.706"/>
    </inkml:context>
    <inkml:brush xml:id="br0">
      <inkml:brushProperty name="width" value="0.5" units="cm"/>
      <inkml:brushProperty name="height" value="0.5" units="cm"/>
      <inkml:brushProperty name="color" value="#FFFFFF"/>
    </inkml:brush>
  </inkml:definitions>
  <inkml:trace contextRef="#ctx0" brushRef="#br0">28 1162 1472,'0'0'0,"0"0"0,0 0 328,0 0 120,0 0 112,-2 0 136,0 0 56,0-4 25,2 4-777,-2 0 800,0-4-40,0 4-152,0-4-120,0 4-96,0-4-80,2 4-312,-2 0 264,0-3-56,0 3-24,2 0 8,0 0 17,-2 0 23,2 0-232,0 0 240,0 0-24,0 0-32,-2 0-24,2 0 8,0 0-24,0 0-144,0 0 128,0 0-8,0 0-48,0 0-48,0 0 40,0 0-32,0 0-472,0 0 912,0 0-432,0 0-56,0 0-24,0 0 32,0 0-32,0 0-368,0 0 800,0 0-448,0 0-64,0 0-24,0 0-32,0 0-48,0 0 552,0 0-944,0 0 312,0 0-56,0 0 23,4 0 73,-4 0 64,0 0 200,4 0-144,0 0 88,0 0 24,2 0 16,10 0 72,-12 0-48,-4 0-8,17 0 24,-11 1 0,16 1-32,-4 0 32,-1 0 8,3 0 0,-20-2-32,24 2 32,2 0 0,-1 0 0,1 0 0,1 0 16,1 0 8,-28-2-56,28 0 56,3 0 0,3 0-32,-1 0 0,-1 0 24,0 0-24,-32 0-24,31 0 40,3-4 0,-1 4-48,1-4 32,5 4-24,1 0 24,-40 0-24,43-4 40,2 4-16,-1 0-56,3 0-8,1 0-24,1 0 40,-49 0 24,47 0-8,3 0 32,-1 0-16,-2-4-32,3 4 48,-1-4 8,-49 4-32,47 0 48,-1-3 16,1 3-48,-2-4-16,-3 4 33,-1-4 7,-41 4-40,38 0 64,-3-4-16,-5 4-8,-1-4 0,-3 4 16,0 0 32,-26 0-88,19 0 96,1 0 0,-14 0 0,16 0 0,-18 0 24,2 0 16,-6 0-136,6 0 144,-1 0 8,1 0-8,-2 0 8,0 0 48,-4 0 0,0 0-200,0 0 224,0 0-8,0 0-24,0 0-16,0 0-8,0 0-40,0 0-1232,0 0 2320,0 0-1144,0 0-40,0 0-8,0 0 16,0 0 8,0 0-1480,0 0 2920,0 0-1448,0 0-8,0 0-8,0 0 32,0 2 0,0-2-56,0 0 40,0 0 0,0 0-56,0 0 32,-2 0 0,2 0 16,0 0-32,0 0 24,0 0-16,0 0 0,0 0-24,0 0-8,0 0 0,0 0 48,0 0-104,0 0-24,0 0-24,0 0-72,0 0 32,0 0 48,0 0 920,4 0-1656,0 0 864,2 0 8,10 2 48,-10 0-8,19 0 16,-25-2-72,28 2 64,14 0-24,9 0-24,8 0 8,6-2-8,0 0-32,-65 0 16,65 0 32,0 0-40,-1-4-16,-5 0 24,2 0 40,-4 0 24,-57 4-64,55-4 80,5 0-8,-7 0-32,0 4 0,-2-4 0,-1 4 8,-50 0-48,47 0 32,0 0 0,1 0-24,-3 0 16,-1 0 24,-3 0-8,-41 0-40,41 2 64,-1 0-24,-1 0-32,3 0-8,-1 2 24,-1-2-24,-40-2 0,39 4 16,-1 2-8,1-2-16,1 2 16,-3-1 16,3 1-24,-40-6 0,37 6 32,3-2-24,-1 0-24,0 0 24,1 0 0,-3 0 24,-37-4-32,38 4 32,1 0-24,-1-2-24,-5 0 24,1 0 24,-5 2 0,-29-4-32,30 2 40,0 2-24,-1-2-24,-3 0 8,2 2 32,-1 0 0,-27-4-32,28 1 40,-3 1-40,1 0-8,0 0 8,-1 0 16,1 0 32,-26-2-48,26 4 24,-1 0-8,1-2-48,2 0 32,-1 0 8,1 0 24,-28-2-32,26 2 24,1 0-24,-1 0-24,1-2 16,1 0 24,0 0 32,-28 0-48,27 0 16,1 0-16,1 0-16,-1 0-8,2 0 88,-3-4 1,-27 4-65,30 0 80,0-4-16,1 0-88,1-2 24,-3 0 0,3 0 24,-32 6-24,29-5 40,3-1-8,0 2-40,-1-2 16,1 2-8,-1-2 32,-31 6-32,32-4 32,-3-2-40,1 2 0,-2 0-16,-1 0 48,1 0 8,-28 4-32,29-4 16,-1 0 0,2 0-32,-3 0 8,1 4 16,0-3 8,-28 3-16,25 0 16,1-4 0,0 0-48,-1 4 8,-3-4 16,2 4 16,-24 0-8,23 0 24,1 0-48,2 0 16,-3 0-8,3-4 16,0 4 48,-26 0-48,27 0 8,-1 0-8,1 0-24,3 0 16,-2 0 32,1 0-16,-29 0-8,30 0 40,-3 0-8,3 0-8,0-4 48,1 4-8,3-4-16,-34 4-48,33 0 32,-1 0-24,1-4-8,-1 4 40,0-4-24,1 0 24,-33 4-40,32-4 32,1 0-56,-1 4 72,-1-4-32,1 4 0,-1-4 48,-31 4-64,34 0 56,0-4-56,-1 4 16,1-4 16,-1 4-16,-1-4 24,-32 4-40,31 0 48,-1-4-72,-2 4 32,-1 0 24,1 0-48,-1-4 56,-27 4-40,28 0 32,0 0-32,1-3 56,1 3-24,-3-4 0,3 4 16,-30 0-48,28 0 32,1-4-48,1 4 16,1-4 24,1 4-24,0 0 48,-32 0-48,31-4 8,-1 4-16,-1 0 24,1 0 0,0-4-72,-1 4 88,-29 0-32,28-4 0,1 4-8,-1 0 64,0-4-40,-1 4 0,1 0 8,-28 0-24,27-4 40,1 4-48,0 0-8,-3 0 40,1 0-32,2 0 48,-28 0-40,25 0 32,1 0-64,2 0 48,-1-4-32,1 4-8,1-4 72,-29 4-48,30 0 8,0 0-16,-1-4 8,1 4-24,1 0 0,1-4 64,-32 4-40,33-4 8,1 0-8,0 0 0,1 0-8,1 0 40,-1 1-8,-35 3-24,38-4 8,3-2-32,-2 0-8,-1 0 32,-1 0 0,1 2 24,-38 4-24,35-6 24,3 0-64,-1 0 40,1 0 0,-1 0 24,-37 6-24,38-6 32,-3 1 16,3 1-72,-3-2-8,1 2 24,-1 0-16,-35 4 24,36-4 32,-3 0 0,-1 0-40,2 0 8,-1 0 8,1 0 16,-34 4-24,35-4 32,-1 4-24,-1-4-40,-1 4 0,-1-4 24,-1 4 8,-30 0 0,30-4 0,-1 0 8,1 4-40,-1-4 8,-1 0 40,2 1-32,-30 3 16,27-4 16,-1 0 0,0 0-56,-1 0 8,1 0 16,-1 4 8,-25 0 8,26-4-16,0 0 40,-1 0-56,1 0 8,0 0 48,-1 0-48,-25 4 24,24-6 24,0 0-32,-1 0-8,1 0 8,-2-9 16,-4 15-16,-18 0 8,17-6 56,-11 0-32,14 0-80,-16 0 8,2 0-8,0 2-8,-6 4 64,6-4 8,-2 0 40,0 0-64,-4 0 64,0 0 32,0 0-64,0 4-16,-2-5 24,-2-11-8,-2 10-96,-2-14-8,-10 2 8,2-1-48,16 19 128,-21-28-112,-11-4 0,-5-3-16,-7-1 0,1 5 64,-3 1 8,46 30 56,-43-25-64,-2 3 32,3 2-64,-1 2 0,3 1 16,1 11 0,39 6 80,-38-16-96,-3 12 48,-3-2-8,3-10 8,-4 12 56,-1-2 0,46 6-8,-47-6 32,-2 1-8,-1-1 8,1 0-32,0 0 8,1 0 24,48 6-32,-49-6 8,-4 0 24,-1 0-40,1 0 0,-4 0-8,-2 0 48,59 6-32,-60-4 56,-3-2 8,-2 3-8,-6-3-56,-4 2 0,-4 0-32,79 4 32,-79-4-16,-2 0 8,7 4-16,1-4 8,5 4 32,5-4 16,63 4-32,-57 0 24,10 0 8,-3-4-64,5 4-24,-2 0 16,-1 0 16,48 0 24,-43 0 0,-4-4 16,-1 4-32,5-4-64,-3 4 16,7-4 8,39 4 56,-41-4 0,-1 4 56,1-4-24,3 0-24,-1 0-8,-1-2 24,40 6-24,-39-3 32,-3-3-24,3-10-8,1 12-40,-1-2 16,-1 0 40,40 6-16,-43-6-16,-2 0 0,-1-10-16,-3 12-32,2-1 23,-3-1 25,50 6 16,-45-6-8,0 0 8,3 0-8,7 2-24,5 0 40,6 0-8,24 4 0,-21-4 8,13 4-8,-12 0-48,14-4 8,0 4-8,0 0-24,6 0 72,-6 0-32,2 0-24,2 0-48,-2 0 8,2 0-16,1 0-64,1 0 176,0 0-168,0 0 0,0 0-56,0 0 16,3 0-48,1 0-48,-4 0 304,4 0-344,0 0-40,0 0-40,0 0 48,0 0 88,0 0 144,-4 0 144,6 0-48,10 0 64,-12 2 32,13 2-8,-11 2 48,18 0-8,-24-6-80,20 6 112,2 0-16,9 0-16,7 9-8,13-9 8,10 2 16,-61-8-96,71 16 96,6-10 0,4 0-24,0 2 0,2-2 8,2 2 16,-85-8-96,84 5 96,5 1-8,-4 2 32,-2 0-16,0 8 48,-2-10 0,-81-6-152,86 6 120,-5 2-24,4 7-32,-4-9 16,0 2 0,0 12 16,-81-20-96,81 6 112,4 2-32,-7 0-16,3 8 8,0-13 16,-4 5-8,-77-8-80,77 8 24,-2 0-16,-2-2-24,-4 0-8,4 2 72,-2-2 8,-71-6-56,65 6 40,2 0 16,-3 0-32,1-3-8,-4 3 48,2 0-40,-63-6-24,59 6 40,-8 0-24,3 0-32,-5 0 40,0-2-8,-5 0 32,-44-4-48,41 4 32,-3-2-8,-5 4-24,-3 0 0,-3 0 16,-3-2 8,-24-4-24,20 3 48,-4 1-16,-10 0-16,0 0 32,11 0 0,-17 0 24,0-4-72,6 4 56,-2 0-56,-4-2-24,4 0-24,-4 2 24,0-2 0,0-2 24,0 2-16,0 0 0,0 0-24,0 0 32,0 0 16,-2 0 8,2-2-16,-2 2 40,-2 0-8,-2 0 8,-2 0 48,-9 2 0,-1 0-8,18-4-80,-22 4 56,-3 1-23,-19 1-1,-13 2 40,-10 8 32,-8-12 0,75-4-104,-71 6 120,2 0-24,0 0-32,-2 0 24,-6-4-48,-4 0 0,81-2-40,-85 2 56,-2 0-64,-2-2 16,-5 0-16,-5 0 48,-4 0 40,103 0-80,-102 0 40,-9 0 0,-1-4-40,-1 4 0,-1 0 16,3 0 0,111 0-16,-110 0 24,7 0-16,7 0 32,7 0 0,6 0 24,6 2-48,77-2-16,-71 2-16,0 1-24,6 3-8,-4 0 72,4-2 16,-2 2 8,67-6-48,-65 6 80,-2 2-8,-5 0 24,3-2 48,-4 0 48,2 2 0,71-8-192,-69 6 144,4-1 0,-2 3-16,0-2-16,0 2-40,0 0-16,67-8-56,-71 8 8,0 8-16,0-12 16,0 2-16,0 2 72,4-1 0,67-7-64,-65 8 40,7-2 32,7-2-72,10 0 48,5 0 8,6-2 0,30-2-56,-21 2 56,5 0-40,10-2-16,0 0 48,0 0-72,4 0 64,2 0-40,0 0 40,0 0-88,0 2 16,0 0 16,0 0-40,0-2 56,0 2-96,0 0-88,4 0-64,2-2 0,0 0-56,0 0-40,-6 0 344,16 0-368,-12 2 24,11 0 136,-9 0 144,18 0 24,-4 2 48,-20-4-8,27 6-8,17-1-48,23 13 88,18-12 8,15 14-40,9-14 80,-109-6-80,114 16 72,1-14-48,1 0 40,-3 0-56,-5-1-8,-5 1 24,-103-2-24,104 0 24,-1 0-40,-4 0 40,-1 0-16,-7 0-16,0 0 32,-91 0-24,91 0 16,-5 0-24,-1 0 32,2 0 8,0 0 8,2 0 16,-89 0-56,86 0 64,3 0-64,0 0 16,-2 0 0,0 2-24,-1 0 48,-86-2-40,85 2 16,0 0-48,0 2 16,-2 0 0,-2 0 24,-2 0 0,-79-4-8,73 6 56,2-2-56,-2 2-8,-6 0 32,2 0-48,-6 0 56,-63-6-32,65 6 24,-4 1-24,0 1-16,-3 0 16,-5 8 24,-53-16-24,49 6 0,0 0 40,-5 2-72,1 0 16,-9 0 48,1 7-48,-37-15 16,32 4 32,-1 2-8,-5 0-80,0 0 24,-5 0 32,-1-4 0,-20-2 0,18 4 32,-12 0 24,10-2-88,-16 2 32,4 0 0,-1-2-8,-3-2 8,4 2-32,-4 0-24,0 0-48,4 0 0,-4 0 40,0 0 16,0-2 48,0 1 0,0 1 0,-2 0 0,0 0-8,-2 0 48,1 0-8,3-2-32,-4 2 80,-2-2-8,-2 0-32,-10 0-40,10 0 16,-16 0 8,24 0-24,-21 0 0,-13 0 24,-15 0-40,-14-4 8,-10 0 56,-2-1 16,75 5-64,-79-6 88,0-10 0,0 12-24,0 0-32,4-2 40,0 0-8,75 6-64,-75-16 56,-4 12 8,-2-2-64,-2 1-8,1-1 40,-3 0-8,85 6-24,-81-6 32,-2 0 0,0 2-32,2 0-8,2 0 32,2 4 8,77 0-32,-77-4 40,0 4 32,2 0-48,-1 0 8,3 0 0,0 0-8,73 0-24,-75 0 48,0 0 8,2 0-24,2 0 24,-2 2 48,2 2-24,71-4-80,-70 4 112,3 0 0,6-2-72,-2 0 16,2 4-8,6-4 0,55-2-48,-63 4 32,-1 0-8,1 0-24,2 1-24,4-3 24,-2 2 8,59-4-8,-58 4 24,1 0-24,-2 0-8,2 2-16,0-2-72,-1 0 88,58-4 8,-57 6-24,6-2 16,-2 2 16,7-2-32,7 0 56,5 0-16,34-4-16,-25 4 32,3 0 16,14-2-80,-10 1-8,14-1 32,0 0-24,4-2 32,-2 2-16,0 0-8,0-2-64,2 0-8,-2 0-24,2 0 24,0 0 96,-2 0-88,2 0-24,0 0-24,0 0-48,4 0 8,2 0-24,-6 0 200,4 0-200,0 2-32,2-2-48,0 2-24,0 0 40,10 0 80,-16-2 184,4 2-136,2 4 88,0 0 15,11 10 9,-11-10 40,14 13 0,-20-19-16,18 18 33,9 6-9,13 2-8,7 5 16,10 1 40,7-5 16,-64-27-88,69 26 88,6-6-48,5-3-40,5-9-8,4 10 16,2-16 16,-91-2-24,93 6 8,1 2 0,3-2-16,0-2-16,-1 2 48,-3 0 0,-93-6-24,95 4 8,-5 1-16,3-1 16,-4-2-8,4 0 24,-2 0 40,-91-2-64,86 0 40,5 0-16,-4 0-16,2 0 16,-4 0-8,-3-4 48,-82 4-64,83-4 64,0 1-40,-2-1-24,-4 0-8,-4 0 24,0 0 48,-73 4-64,69-4 48,2 0 8,-4-2-56,-4 2 0,0-2 32,-5 2-16,-58 4-16,57-4 48,-6 4-40,0-4 16,-3 0-40,-3 0 56,-3 4 40,-42 0-80,37-4 56,-5 4 24,-5 0-40,-5 0-16,-4 0 32,-2 0-24,-16 0-32,5 0 32,13 0 0,-14 0-16,0 0-16,0 0 56,-4 0 8,0 0-64,4 2 112,-4 0-24,0 0 0,0-2 24,0 2 0,0 0 40,0-2-152,0 0 120,0 0-48,-2 2-64,-2-2 16,0 0 0,0 0 32,4 0-56,-4 0 72,0 2-16,0-2-16,-2 0 8,1 0 32,-3 0 16,8 0-96,-18 0 64,10 0-16,-18 0-32,3 0-16,-9 0 8,-17-6 16,49 6-24,-65-6 48,-10-11 8,0 11-8,4-12 24,2 12-8,2-14 8,67 20-72,-66-6 88,1-9-32,-2 9-56,2-10 8,-4 12 32,0-2 8,-6-12 8,0 14-24,-4-2-32,-8 0 0,4-9 24,-5 11 0,88 4-24,-89-4 24,0-2 0,0 2-32,4 0-8,3 4 8,3-4 16,79 4-8,-79 0 16,6 0-40,2-4 24,4 4-40,2 0 32,-1 2 32,66-2-24,-65 4 8,6 0-16,0 2-16,6 0 0,-1 0 16,1 0-16,53-6 24,-53 7-16,2-1-16,1 0-16,3 0 24,5 0-16,1 0 16,41-6 24,-41 6-40,-1 0-56,-1 2-8,-1 0-40,5 9 8,-3-11-24,42-6 160,-41 16-208,0-10-48,3 10-80,-1-10-56,1 2-48,1 7-120,37-15 560,-40 6-640,3 2-249,-3 8-215,7-10-160,-3 10-272,1-10-217,35-6 1753,-34 8-2016,3 9 183,1-11 569,4 10 512,3-10 440,1 0 208,22-6 104,-20 8-80,12-2-16,-9 0-64,11-6-800,6 0 960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8T21:27:56.874"/>
    </inkml:context>
    <inkml:brush xml:id="br0">
      <inkml:brushProperty name="width" value="0.5" units="cm"/>
      <inkml:brushProperty name="height" value="0.5" units="cm"/>
      <inkml:brushProperty name="color" value="#FFFFFF"/>
    </inkml:brush>
  </inkml:definitions>
  <inkml:trace contextRef="#ctx0" brushRef="#br0">1670 198 3056,'0'0'0,"0"0"568,0 0-200,0-4-288,0 4-80,0-4-16,-2 0 0,0 0-24,0 0-16,0 0 8,0 4-40,2 0 88,-2-4-88,0 4-40,0-4-32,-2 4 8,0-4 16,0 1 24,4 3 112,-3-4-96,-3 0 40,-2 0 8,0 0 32,-8 0 48,10 0 16,6 4-48,-18-4 72,10 0 32,-11-2-8,3 0 8,-2 2 8,-2-2-24,20 6-88,-25-6 88,-7 0-24,-5-9-48,-7 11-8,1 0-32,-4 0-8,47 4 32,-52-4-32,1 4 0,0 0-8,-3 6 0,-1 2 16,-2 7 8,57-15 16,-59 8-8,0 12 0,-1-4-8,5-8-8,4 11 56,1-11 16,50-8-48,-45 18 48,2-10 8,1 12-56,3-12-8,1 9 0,5-11 0,33-6 8,-36 22 0,1-6-8,3-8-8,5 11-16,1-11 0,4 12 8,22-20 24,-20 8-24,5 10 0,-1-12-32,10 9-16,-10-11-16,14 2-8,2-6 96,-4 6-96,2-2 0,0 0 32,2 0 32,0 0 24,0 0 56,0-4-48,6 6 64,0 0 16,10-2-16,-10 0-8,20-2 8,-5 0 24,-21-2-88,30 2 104,11-2 24,15 0-24,7-4 8,6-2 16,0 0-48,-69 6-80,73-6 88,-4-10-24,0 12-16,4-2 16,-2-10 16,0 12-8,-71 4-72,69-17 72,2 13 0,-4-12-8,4 12 0,-2-2 16,2-10 9,-71 16-89,67-4 112,-4-2-24,3 1-32,-1-13 0,-2 14 0,2-2 8,-65 6-64,63-6 88,-2 0-56,0 0-16,-3-10 8,-1 12-8,-2 0 56,-55 4-72,55-5 80,1-11-8,-9 12 8,0-2 0,-5-10 24,-1 12 8,-41 4-112,38-4 128,1-2-16,-3 0 8,-3-9 48,-3 11 24,-1 0 64,-29 4-256,24-4 288,-2 0 8,-7 0-16,-9 0-8,12 4 24,-18-4-24,0 4-272,4 0 328,0 0 48,-4 0 41,0 0 71,4 0 16,-4 0-40,0 0-464,0 0 376,0 0-104,-2 0-192,-4 0-136,-2 0-104,-13-4-120,21 4 280,-20 0-304,-4-4 24,-5 0 48,-15 0 128,-19-2 40,-12-11 32,75 17 32,-85-4 32,-4-12-56,-5 12-16,1-12 32,-2 12-72,-1-12 24,96 16 56,-99-4-24,-6 0-32,-1 1 16,-3 3 32,-1-4 16,5 4 40,105 0-48,-100 0 88,1-4 8,8 4 8,4-4-24,4 4-8,9 0 24,74 0-96,-72 0 40,5 0-16,2 0-48,4 0-40,4 4 32,6 2-8,51-6 40,-50 7-48,11 9-24,3-12-40,5 2-24,1 0-24,6 10-16,24-16 176,-21 6-192,3 11-24,2-11-17,8 10-15,-11-10 8,15 10 8,4-16 232,-6 6-224,0 2 24,4 7 16,0-9 32,0 2 64,2 8 32,0-16 56,0 4-24,0 2-8,0 2 8,4 8 16,2-10 24,13 1 40,-19-7-56,6 16 72,20-10 0,-4 2-24,-1 10 8,9-12 24,17 19-8,-47-25-72,60 22 64,5 0-8,6-1-32,2-3 0,-2-2-8,-2-8 8,-69-8-24,71 16 40,2-10 24,2-1 16,6 1-16,-6 0 32,4-2-40,-79-4-56,79 2 64,1 0-32,1-2-32,0 0 0,0 0-16,2-4 32,-83 4-16,79-4 0,0-2-16,2 0-16,-6-9 32,2 11 8,-2-2 40,-75 6-48,75-16 56,2 12-48,-4-16 8,-2 14-8,-2-11 16,-8 11 32,-61 6-56,65-20 48,0 14 8,-2-14 16,-6 16 24,-3-1 32,-3-13 17,-51 18-145,43-4 144,3-2-16,-7-10-16,1 16 0,-7-6 24,-1 0-24,-32 6-112,29-6 104,-7 0-24,-2 1-8,0 1 24,-15 0 40,11 0 56,-16 4-192,0-4 256,4 4 32,-4-4 72,0 4 56,0 0 8,0 0-88,0 0-336,0-4 248,0 4-208,-2-4-176,-6 4-136,-11-4-40,-1 0-32,20 4 344,-24-6-272,-3 0 72,-11 0 16,-21-10 88,-18 13 32,-8-13 16,85 16 48,-91-4-16,-1-2-16,-1 0 24,4 2 0,2 0 16,0 4-8,87 0 0,-84 0-40,-5 0-24,4 2 8,-2 4-16,-2 2-24,-1 10 24,90-18 72,-89 8-104,-2 9 24,2-9 16,1 12 16,1-2-32,-4-3 64,91-15 16,-83 16-40,2 0-16,6-8 64,8 12-48,0-12 0,12 11 8,55-19 32,-55 8-48,9 10 8,3-10 16,-1 12-32,9-13 24,1 11-80,34-18 112,-29 8-80,3 12-32,4-14 0,5 9 8,1-9-16,8 2 15,8-8 105,-16 16-136,14-12-40,-4 2 16,2 2 24,2 0 32,0 8 56,2-16 48,0 3-24,0 5-16,0 8 8,0-10 0,0 2 0,4 8 32,-4-16 0,6 6 0,0 9 8,12-9-24,-14 12 8,16-12-16,-20-6 24,5 18 0,19-12 16,-6 11-32,4-11 8,3 14 32,7-4 16,1 0 24,-33-16-64,38 15 64,-1-7-40,3 12-24,1-14 24,3 10 8,1-10-64,-45-6 32,47 6-32,3 0-32,3 1 0,2-1 88,2-2 16,-57-4-40,60 4 32,1-2 24,2-2-40,4 0 0,0 0 32,4 0-24,-71 0-24,69-4 32,4 0 0,0-2 16,4-9 0,-2 15 48,0-16-8,-75 16-88,77-6 32,2 0 16,-4-12-104,0 14 0,-2-11 32,-2 9 8,-71 6 16,69-18 32,-4 12 16,0-12-24,-2 14 16,-1-12 16,-9 11 64,-53 5-120,49-16 153,0 12 31,-1-12 8,-3 12-24,-1-2 24,-9-12 16,-35 18-208,36-4 216,-5-11 8,1 11-8,-5-2 0,-1 0 16,-4 0-24,-22 6-208,17-6 216,-11 0-8,12 0-32,-14 2 40,2 0 64,-2 0 24,-4 4-304,0 0 328,4-4 0,-4 4-72,0-4-55,0 4-41,0-3-72,0 3-88,0 0-16,-2-4-160,-4 4-249,-10-4-119,0 0 8,-3-2 56,19 6 480,-22-6-352,-4 0 104,-7 0-8,-13 0 8,-13-10 80,-4 16 24,63 0 144,-65-4-120,4 0 88,0 0-32,1 4 16,-1 0 40,2 0-16,59 0 24,-61 4 16,0 0 0,2 0-8,-3 0-24,1 2 16,0 0-8,61-6 8,-65 4-16,0 2 8,-2-2-8,-2 2-48,-4 2 32,-2 0 8,75-8 24,-79 8-24,-2 7 40,-2-9-32,-2 14-24,-4-14-8,-1 12 8,90-18 40,-87 6-8,2 11 24,8-11 8,6 2-8,8 0 8,4 8 8,59-16-32,-52 2-40,5 4 8,4 2 0,-3-3-32,7 11 24,-5-12 16,44-4 24,-39 8-32,1 0-8,5 0 48,5-2-40,5 2 16,1-2 64,22-6-48,-20 6 16,4-3 0,1 1-24,9-2-72,-10 2-8,10-2-8,6-2 96,-6 4-112,2-2 0,0 0-64,2 0-41,0 0 1,0 0-56,2-2 272,-2 2-288,2 0-8,0 0-32,0 0 56,0 0 104,6 0 64,-6-2 104,6 4 0,0 0 56,10 0-16,-10 0-24,14 0 24,-5 0 8,-15-4-48,18 4 48,4 0 24,3-1-24,9 1 16,11 0 32,11-2-32,-56-2-64,57 2 80,6 0-40,4-2 8,6-6 40,6-11 8,2 13 0,-81 4-96,83-18 40,4 2-32,1 10-56,3-15-32,4 15 40,-2-16 24,-93 22 16,88-6-8,5-14 16,-2 14-24,-2-11 8,-1 11 24,3-10 24,-91 16-40,87-6 16,4-12 16,-6 12-16,-1-12 0,1 15 24,-4-3-8,-81 6-32,81-16 24,-4 16 8,-4-16 0,0 16 16,-6-6 16,0 0 40,-67 6-104,63-6 88,-4 2-8,-5 0 8,-1 0 8,-8 1 16,-1-1 16,-44 4-128,39 0 129,-3-4-17,-5 0-8,-3 4 0,0 0-8,-7 0-8,-21 0-88,16 0 56,-10 0-16,10 0 0,-16-4 56,0 4 88,0 0 88,0 0-272,0 0 288,0 0-48,0 0-104,-4-4-136,-4 4-104,-12 0-96,20 0 200,-20 0-208,-7 0 8,-7 0 24,-31 4 96,-24 4 48,-19 9 40,108-17-8,-115 8 8,-1 10-8,8-12-16,3 16 32,4-16 0,1 9-8,100-15-8,-99 6 40,0 10-32,9-10-32,-3 0 32,6 10-24,6-14-8,81-2 24,-81 6 0,4 1-32,0-1 8,-2 0-16,3 2 0,1 0 8,75-8 32,-73 8-48,4 0-24,-3 0 0,3-2-8,6 0 16,0 0 16,63-6 48,-59 2-64,0 1 8,7-1 0,-1 0 0,6 0 8,-2 0-8,49-2 56,-44 2-81,-3 2-7,3-2-48,1 2 32,3-2 32,1 2 32,39-4 40,-36 4 40,3 0-16,3-2-8,5 0 16,3 0-8,2 0-8,20-2-16,-8 2 0,-11 2-64,13-2-72,0 0-48,0 0-32,2 0-32,4-2 248,-4 2-280,2 0-16,0 0-8,0 0 64,2 2 96,0-1 56,0-3 88,0 4 0,0 2-8,6 0-16,0 0 24,10 0 8,-12 0 24,-4-6-32,15 8 24,-9 0-16,12 0-24,-12 0 24,12-1 0,-12 9 16,-6-16-24,17 6 48,-1 2-48,0 8 0,2-12 16,3 4 8,1 7 56,-22-15-80,28 6 80,1 2-56,7 8 8,-1-12 16,1 2-8,1 0 72,-37-6-112,40 6 128,1-2-80,1-2 16,1 0 0,1 0-16,-1-2-8,-43 0-40,47 0 24,-1 0-32,-3 0 0,1 0 32,-1 0 0,2-4-8,-45 4-16,50-4 0,-1-2-24,-2 2 8,1 0 24,-3 4 24,-3-4 8,-42 4-40,43-4 24,0 4-24,1-4 24,-1 4 16,-1-4 24,-1 4 24,-41 0-88,39-4 48,1 0 24,-1 0 0,-1 4 24,-1-4 8,-1 0-32,-36 4-72,37 0 72,1-4-16,-3 1 0,1-1 16,-1 0 0,3 0-16,-38 4-56,37-4 40,-1 0-32,-1 0 0,-5 0 0,2 0-8,-1 0 8,-31 4-8,32-4-8,-1 0-24,1 4 16,1-4 0,1 4 0,-1-4 16,-33 4 0,34 0-16,-4-4-8,-1 0-8,1 4 24,-3 0-16,1 0 16,-28 0 8,26 0-8,1 0-32,1 0 32,0 0 0,1 0-8,-1 0 40,-28 0-24,27 0 8,1 0-24,-4 0 32,-1 0-24,3 0-16,-2 0 56,-24 0-32,25 0 32,-1 0-16,-2 0 24,-3 0-8,1 0-32,0 0 32,-20 0-32,22 0 32,-3 0-48,1 0 32,0 0-24,-2 0 0,-3 0 16,-15 0-8,6 0 16,14 0-24,-16 0-8,2 2 16,10-2-32,-12 0 8,-4 0 24,6 2-24,-1 0-40,1 0 0,-2 0 16,0 0-48,-4 0 48,0-2 48,4 2-72,-4 0-48,4-2-8,-4 0 0,0 2-16,4 0 24,-4-2 120,0 0-112,0 2-16,4-2 24,-4 2 32,0 0 32,0-2 40,4 2-16,-4 0 16,4 0-24,-4 0 0,0-2 8,4 2 16,-4-2 0,0 2 0,4 0 8,-4-2-32,0 2-8,0 0 40,0 0-8,0-2 0,0 0 16,0 2 16,0-2-24,0 0 0,0 0 24,0 0 16,0 0-48,0 0 64,0 0-8,-2 0-16,-4 0-8,0 2 0,-2 0 8,8-2-40,-18 2 56,10 0-32,-13 0-32,1 1-8,0 1 24,-3 0 8,23-4-16,-24 4 48,-2 2 8,3 0-48,-1 0-8,0 0-16,1 0 0,23-6 16,-26 6-8,-2 0 32,1 0-32,-1 2 0,2-3 16,-1 3 8,27-8-16,-32 8 40,1 0 16,-3 0-24,1 0 0,1-2 8,0 0-16,32-6-24,-31 6 24,1-2 8,-3 0-48,-3 0 8,-3-1 8,-3 1 0,42-4 0,-45 4 8,-2 0 8,-3-2-40,-1 2 8,4 0 24,-1-2-8,48-2 0,-45 2 24,0 0-16,1 0-24,3 0 16,1 0 16,3 0-16,37-2 0,-34 0 16,1 2-8,1 0-16,4 0 0,3 0 24,-1-2 0,26 0-16,-26 0 8,5 0 0,-3 0-8,0 0-8,3 0 88,3 0-8,18 0-72,-18 0 88,0 0 8,3 0-8,7 0 16,-14-4 24,6 4 16,16 0-144,-17-4 128,-1 0 0,0 0-48,-2 0-31,1 0 7,-1 0-32,20 4-24,-20-4 16,-2-2-8,-1 0-64,-3 1-17,-6 1 9,-1 0 16,33 4 48,-38-6-40,-3 0 40,-2 0 0,1 0 8,5 2 16,1 0 8,36 4-32,-31-4 32,1 0-48,2 4-24,1-4-72,-1 4-8,1 0 24,27 0 96,-28 0-88,-2 0 24,3 0-16,-1 0-8,2 0 40,3 0 0,23 0 48,-24 0-16,0 0-8,-1 0-48,1 0 16,-2 0 8,1 0 40,25 0 8,-24 0 40,-2 0-16,1 0-32,-1 0-24,-1 2 0,1-2 40,26 0-8,-26 2 32,1 0-8,1 0-40,0 0-24,3 0 0,-1 0-8,22-2 48,-22 2-32,0 0-16,3 2 0,-1 0-8,0 0 32,2 0 24,18-4 0,-15 4 0,7 0-8,-12 0-32,12-2 16,-10 0 16,12 0 16,6-2-8,-7 2 24,-9 0-16,12-1-24,-2 1 0,0 0 16,0 0 16,6-2-16,-6 2 16,2 0 16,0 0-32,0 0 0,2 0 16,0 0-16,2-2 0,0 2 16,0 0-24,0 0-56,0 0-24,0-2-32,0 0-16,0 0 136,0 0-136,0 0-32,0 2 8,0-2 24,0 2 48,4 0 40,-4-2 48,0 2 0,4 0 16,0 0-8,0 0 24,0 0 16,2 0 16,-6-2-64,6 2 64,0 2-24,12 0-16,-14 0 8,11 0 24,-11 0-8,-4-4-48,18 4 56,-12-1-16,14 1-24,-14 0 24,19 0 16,-7 0-16,-18-4-40,20 4 80,0 0-24,-1 0-8,7 0 8,0 0-16,-1 0 24,-25-4-64,28 4 48,1-2-8,5 2 0,0-2 0,-1 0-24,-1 0-16,-32-2 0,31 4 8,-1-2-32,3 2 32,-1-2 24,-1 2-32,1-1 16,-32-3-16,32 4 24,-3 0-24,1-2-8,-1 0 8,1 0 0,2 2 24,-32-4-24,29 4 24,1 0-16,-1 0 16,1 0-16,0 0 24,-1-2 8,-29-2-40,30 2 48,-1 0-16,1 0-16,-1 0 32,1 0-8,0 0 8,-30-2-48,29 2 72,1 0-32,-1 0 0,1 0 16,-2-2 0,1 0 8,-29 0-64,30 2 72,-1-2-32,3 0-24,-2 0-16,-1 0 8,1 2 16,-30-2-24,29 0 24,1 2-24,0 0-8,-3-2 8,1 0 40,-1 2 8,-27-2-48,26 0 24,0 1-24,-1 1-40,-1-2 16,0 0 24,1 2 40,-25-2-40,24 0 24,0 2-8,-1-2-32,-1 2 0,-2-2 24,0 2 8,-20-2-16,19 0 24,-1 0-16,0 0-8,-2 0 0,-1 2 8,1-2 32,-16 0-40,18 0 40,0 0-32,-2 0-8,-1 0 0,1 0 16,0 0 16,-16 0-32,16 0 56,-1 0-31,1 0-25,0 0 24,0 0 0,2 0-8,-18 0-16,17 0 40,1 0-32,2 0-8,0 0 24,-1-4 8,3 4 24,-22 0-56,22-4 32,-3 4-24,3-4-8,-2 4 8,0-3 8,1-1 24,-21 4-40,20-4 8,0 0-8,-1 0-8,3 0 0,0 0 24,0 0 8,-22 4-24,21-4 24,1 0-8,0 0-16,-1 0 16,-1 4-8,0-4 24,-20 4-32,20-4 16,-1 4-24,1-4 8,0 0-8,0 4 16,-1-4-16,-19 4 8,20 0-16,2-4 16,-1 4-8,-1-3 8,0 3 8,0-4-40,-20 4 32,19 0-56,1-4 8,0 0 8,-2 4 24,-1-4 0,1 4 16,-18 0 0,18-4-24,-2 0-32,-1 4 24,1-4-24,0 4 8,-10-4 7,-6 4 41,18 0-40,-12 0-8,9 0 8,-11 0-16,2 0-8,0 0 0,-6 0 64,16 0-64,-12 2-48,2 0 32,-2 0-8,2 0-8,-2 0 24,-4-2 72,3 2-88,1 0-16,0 0 0,0 0-16,0 0 0,-4-2 8,0 0 112,4 0-120,-4 0 16,0 2 16,0 0 16,0-2 8,0 0 40,0 0 24,0 0-32,0 0 8,0 0 8,0 0 32,0 0 16,0 0-8,-2 0 16,-2 0-24,0 0 40,0 0-16,-2 0-8,1 0 32,5 0-64,-6 2 56,-10-2-32,10 0 16,-12 0 24,10 0-8,-15 0 32,23 0-88,-18 0 88,-4 0-48,-2 0 8,-3 0 16,-1 0-32,1 0 32,27 0-64,-28 0 24,-4 0-64,-3 0 8,-1 0 0,-3 0 32,1 0 32,38 0-32,-35 0 16,1 0-8,1 0 0,-1 0 24,-1 0 0,35 0-32,-34 0 24,1 0-8,-1 0-56,1 0 16,-5 0 8,1 0 0,-1 2 24,38-2-8,-37 2 8,-1 0-40,1-1 0,3 1 16,1 0-16,33-2 32,-32 2-8,2 0-8,3 0-8,-1 0 24,1 0-8,1 0 32,0 0 0,26-2-24,-25 2 32,1-2-24,0 0-8,1 0 8,3 0-8,20 0 0,-20 0 8,0 2-8,3-2-16,-1 0-8,2 0 16,0 2 16,16-2-8,-15 0 8,-1 2-8,0-2-16,0 0 8,0 0 8,9 0 32,7 0-32,-20 0 40,12 2-8,-12-2 0,12 0-8,-11 2-16,11-2 0,8 0-8,-20 0 0,12 2 0,-12-2-16,12 0 16,-11 0 16,3 0-8,16 0-8,-16 0 32,0 0 0,1 0-16,-1 0 8,8 0 32,-12 0 0,20 0-56,-8 0 96,-11 0 0,11 0-48,-12 0 8,12 0-8,-14 0-8,22 0-40,-8 0 40,-11 0 24,11 0-16,-10-4 32,12 4 8,-12 0-7,18 0-81,-6 0 40,-11 0 0,11-4-72,-12 4 0,12-4 32,-12 4-32,18 0 32,-6 0-49,-13-4 9,11 4-72,-12 0 24,12 0 0,-14 0 24,22 0 64,-15 0-48,-3 0-8,0 0 8,-2 0-24,1 0 40,-1 0 8,20 0 24,-20 0-8,-1 0 16,-1 0-24,2 0 0,0 0 48,1 0 8,19 0-40,-20 0 48,0 0 0,2 0-16,1 0-32,-1 0 16,0 0 16,18 0-32,-18 0 32,3 0 24,-1 0-16,0 0-8,0 0 16,0 0 8,16 0-56,-15-4 88,-1 4-32,8 0-24,-12-4-40,12 4-24,-11-4 8,19 4 24,-16 0-32,8 0-40,-14 0-24,6 0-16,1 0-8,-1 0 16,16 0 104,-16 0-96,0 0 16,-1 0 16,-1 0-8,0 0 8,0 0-16,18 0 80,-17 0-72,-3 2 32,0 0-24,0 2 40,3 0 16,-1 0 0,18-4 8,-18 4 8,2 0-8,8 0-32,-11 0 0,13 0 16,-2 0 16,8-4 0,-16 4 0,12 0 8,-2-2-40,-2 0 16,2 0 32,0 0 0,6-2-16,-5 2 40,3 0-24,0 0-32,0 0 0,0 0-8,0 0 0,2-2 24,0 1-32,0-1-40,0 0-16,0 0-16,0 0 24,0 0 32,0 0 48,0 0-64,0 0 8,0 0-40,0 0 16,0 0 0,0 2 8,0-2 72,4 2-32,0-2 8,0 2-8,-1 0 0,1 0 16,0 0 24,-4-2-8,4 2 8,0 0 0,0 0-24,0 0 8,0 0 24,2 0 16,-6-2-32,16 2 32,-12 0 0,2 0-24,11 0 8,-13 0 24,12 0 16,-16-2-56,6 2 72,16 0 24,-16 0-16,19 0 16,-7 0-40,0 0-8,-18-2-48,20 2 72,3 0-16,5 0 16,7-2 24,1 0-32,3 0-8,-39 0-56,38 0 56,-3 0-16,1 0-8,-3 0 8,1 0 8,2 0-24,-36 0-24,33 0 32,1 0-24,-3 0-8,1 0 8,-1 0-16,1-4 16,-32 4-8,31 0 8,1 0 8,0 0-16,-1 0 0,1 0 8,-3 0-16,-29 0 8,30 0 8,-2 2-8,-1 0-16,-1 0 8,-1 0 8,1-2-8,-26 0 8,28 2 32,-3-2-24,1 2-8,0 0 16,-1 0 0,-1 0 16,-24-2-32,24 2 48,-1 0 8,3-1-16,0-1 24,-1 0 32,1 0 8,-26 0-104,28 0 112,-3 0-40,-1 0-40,2 0 8,-3 0 8,3 0 8,-26 0-56,26 0 56,-1 0-24,1 0-32,-1 0 16,-1 0 16,0 0 0,-24 0-32,22 0 41,-1-3-17,1 3-24,-2 0 8,-1 0 8,1 0 8,-20 0-24,20 0 24,0 0-16,-14 0-32,15 0 16,-15-4-8,16 4 48,-22 0-32,6 0 8,17 0-8,-17 0-16,16 0-8,-16 0 48,16 0 0,-22 0-24,15 0 24,-9-4-32,18 4 0,-8 0 0,-10 0 16,17 0 40,-23 0-48,18 0 40,0-4-16,0 4-32,1-4 8,-1 4 8,0-4 16,-18 4-24,18 0 24,-1-4-24,3 4 0,-2-4 0,0 0 16,-1 4 16,-17 0-32,18-4 16,0 4 0,0-4-24,1 4 16,1-4-8,0 4 32,-20 0-32,20-4 8,-3 4-32,3-4 8,-2 4-16,0-4 40,-1 4-8,-17 0 0,18-4 8,-2 4-56,2 0 0,-1 0 24,1 0-24,0-4 48,-18 4 0,18 0 0,0 0-8,-1 0-8,-1 0 8,0 0 0,0 0 8,-16 0 0,15 0-8,1 0-16,0 0 8,0 0 8,0 0 8,-1 0 0,-15 0 0,16 0 0,0 0-48,0 0 16,-1 0 16,1 0-9,0 0 33,-16 0-8,16 0 9,-10 0-26,15 0 17,-5 0 0,-10 0 8,18 0 1,-24 0-9,6 0 0,17 0-9,-17 0-15,14 0 24,-14 0 24,12 0-7,-18 0-17,6 0 0,11 2-17,-13 0-23,2 0 8,0 0-16,0 0-8,-6-2 56,6 2-48,0-2-16,0 0 0,-2 2 8,0-2 0,-4 0 0,0 0 56,0 0-40,0 0 0,0 0-8,0 0-8,0 2 8,0-2 8,0 0 40,0 2-32,-2-2-16,0 0-16,-2 0 24,-2 0-16,0 0 24,6 0 32,-18 0-24,12 2-8,-15 0 32,5 0 32,-2-2 8,-2 2 40,20-2-80,-19 2 64,-1-2-32,0 2 0,-3-2-8,-5 0-24,-8 0 16,36 0-16,-35 2 8,-3-2-24,1 0 16,1 0-40,-3 2 0,-1 0 8,40-2 32,-41 2-32,0 2 8,1 0-8,3 0 16,-1 0-16,1 0 8,37-4 24,-42 4-16,1 0-40,-1 1 24,3 1 8,-1 0 0,3 0 32,37-6-8,-36 4 16,1 0-32,-1 0 8,1 0 0,3 0 0,1 0 16,31-4-8,-30 4-8,3 0-8,3-2 8,0 2 32,4-2 8,-1 0 8,21-2-40,-18 2 40,0 0-32,0 0 0,1 0 32,1 0 16,16-2-56,-8 0 72,-12 0 0,12 0-16,-11 0 0,11 0 16,-12 0-16,20 0-56,-8 0 48,-12 0-8,5 0-40,-1 0 0,0 0 16,-2 0-8,18 0-8,-19 0 24,-1-4-8,0 4-24,-2-4 16,1 4 0,-1-4 8,22 4-16,-22 0 0,-1-4-16,-1 4-24,0 0 32,1 0 0,1-4-8,22 4 16,-24 0-32,3 0 40,-1-4-48,0 4 32,0 0 32,1 0-32,21 0 8,-22 0 8,2 0 8,1 0-32,-1 0-8,0 0 40,0 0-24,20 0 8,-19 0 0,1 0 32,0 0-32,0 0 8,1 0 16,-1 0-24,18 0 0,-18 0 24,0 0-16,1 0-16,-3 0 0,0 0 24,-2 0-24,22 0 8,-21 0 0,-1 0 8,-2 0-16,1 0 8,-1 0 24,0 0-8,24 0-16,-23 0 0,-1 0 8,0 0-32,-1 0 8,-1 0 16,-2 0-8,28 0 8,-29 0 0,-1 0 8,3 0-16,-1 0-8,2 0 40,1 0-8,25 0-16,-26 0 16,2 0 24,1 0-56,1 0-8,2 0 48,0-4-48,20 4 24,-17 0 48,1 0-8,0 0-24,10 0 16,-12 0-16,13 0-16,5 0 0,-18 0 0,10 0 16,-12 0-32,12 0 8,-9 0 8,9 0-16,8 0 16,-20 0 8,12 0-8,-12 0-8,12 0-8,-11 0-8,11 0 16,8 0 8,-20 0-8,4 0 0,0 0-16,1 0-32,-3 0 32,0 0 16,18 0 8,-20 0 8,1 0 24,1 0-16,0 0-32,0 0 0,1 0 0,17 0 16,-16 0 0,0 0 8,0 0 0,8 0-16,-9 0 16,13 0-8,4 0 0,-6 0 16,-2 0 0,2 0-24,0 0 0,4 0-16,0 0 16,2 0 8,-2 0 0,0 0-8,0 0-16,0 0-40,2 0-24,0 0-24,0 0 112,0 0-104,0 0-32,0 0-32,4 0 0,-4 0-8,4 0 24,-4 0 152,0 0-136,4 0 8,-4 0 24,4 0 48,2 0 40,0 0 48,-6 0-32,6 0 56,10 0 8,-13 0-24,13 0 8,-10 0 8,14 0-8,-20 0-48,16-4 72,1 4-24,7-4-24,2 4 8,1-4 8,1 0 8,-28 4-48,34-4 56,-1 0-24,1 0-16,-1 0-24,5 4 48,-3-4-8,-35 4-32,34 0 0,-1-4 8,1 4-64,-1-4 16,5 4 40,-1-3-8,-37 3 8,38 0 16,-1 0-16,-1 0-16,-1 0 0,5 0 0,-3 0 0,-37 0 16,38 0 8,-3 0-24,1 0-8,-1 0 8,1 1 8,1 1 32,-37-2-24,38 0 48,-3 2-24,3 0 16,-3-2-8,1 0 16,-1 0 16,-35 0-64,34 0 88,-1 2-8,1-2-16,0 0 8,1 0-8,3 0 32,-38 0-96,35 0 104,-1-4 8,1 4-8,1-4-32,-1 1 16,1-1-24,-36 4-64,35-4 56,3 0-48,1-2-40,3 0-8,-3 0 0,-2-10 32,-37 16 8,38 0-8,-1-6-40,1 0-80,-1 0-88,1 0-144,-1-9-216,-37 15 576,38-6-928,1-14-408,-1 14-49,-3-12 321,3 12 376,-3-11 344,-35 17 344,38-6-144,-3-12-56,-1 12-1136,-34 6 1336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8T21:28:00.820"/>
    </inkml:context>
    <inkml:brush xml:id="br0">
      <inkml:brushProperty name="width" value="0.5" units="cm"/>
      <inkml:brushProperty name="height" value="0.5" units="cm"/>
      <inkml:brushProperty name="color" value="#FFFFFF"/>
    </inkml:brush>
  </inkml:definitions>
  <inkml:trace contextRef="#ctx0" brushRef="#br0">9686 146 1848,'0'0'0,"0"0"0,0 0 120,0 0-72,-2 0-32,0 0-8,0 0 8,0 0 16,2 0-32,-2 0 40,0 0 24,0 0 8,0 0 24,0 0 16,-2 0-8,4 0-104,-4 0 112,0 0-32,0 0-8,0 0 8,0 0 8,-1 0 24,5 0-112,-6 0 128,0 0 16,0 0 16,-2 0 32,-8 0 40,10 0 16,6 0-248,-8 0 248,-7 0-15,9 0-1,-2 0 8,-10 2 32,12 0 40,6-2-312,-18 2 368,12 0-8,-11 0-24,11 0 0,-12 0-40,12-2-56,6 0-240,-8 2 240,-10-2-32,12 0-32,-9 2 16,9-2 0,-12 0-32,18 0-160,-6 0 176,-12 0-40,12 0-32,-11 0 1,11 0 7,-10 0-8,16 0-104,-6 0 80,-12 0-24,12 0-40,-11 0 32,11 0-8,-12 0 8,18 0-48,-6 0 40,-12 0 0,12 0-40,-11 0 8,11 0 0,-12 0-8,18 0 0,-6 0 8,-12 0-24,12 0 0,-12 0-8,13 0 24,-13 0-8,18 0 8,-6 0 8,-12 0 0,12 0-40,-12 0 24,13 0 24,-13 0-8,18 0-8,-6 0 40,-12 0-24,12 0-8,-12 0 16,13 0 32,-13 0 0,18 0-56,-6 2 80,-12-2-24,12 2 8,-12-2 8,12 0 0,-11 2 24,17-2-96,-6 0 88,-10 2 24,10-2 0,-2 0-8,-8 0 32,11 0 24,5 0-160,-8 0 128,-8 0-16,10 0-40,-2 0-8,0 0 24,0 0 16,8 0-104,-8 0 112,0 0 0,1 0-24,-1 0 0,0 0 8,0 0-24,8 0-72,-8 0 56,0 0-40,0 0-24,0 0 32,0 0-16,3 0 32,5 0-40,-6 0 40,0 0-32,0 0 8,0 0 8,0 0-8,0 0 24,6 0-40,-6 0 24,0 0-16,2 0-8,0 0 8,0 0 16,0 0 24,4 0-48,-4 0 48,0 0-24,1 0 8,-1 0-16,0 0 32,0-4 8,4 4-56,-4 0 48,0 0-40,0 0-16,0-4 48,0 4-32,-2 0 32,6 0-40,-6-4 32,0 4-32,0-4 0,0 4 16,0 0-16,1 0 40,5 0-40,-6 0 40,0 0-40,0 0-32,-2-4 8,0 4 8,0 0 24,8 0-8,-8 0 24,0 0-48,-7 0-16,9-4 40,-2 4 0,-8 0 24,16 0-24,-6 0 40,-2 0-32,-8-4-8,10 4 8,-1 0 24,-9 0-8,16 0-24,-6 0 56,0 0-32,-2 0-24,0 0 16,0 0 16,0 0 24,8 0-56,-8-4 16,1 4 8,-1 0-24,-8-4 16,12 4 40,-2-4-8,6 4-48,-8 0 32,0 0-24,0 0 48,0 0-40,1 0 48,-1 0-32,8 0-32,-8-4 0,0 4-8,-8-4-16,12 4 40,-4 0-16,-8 0 16,16 0-16,-5 0 0,-1 0-8,-10 0 16,12-4-8,-4 4-8,-8 0 48,16 0-40,-6 0 32,-2 0-8,1 0 24,-1 0-48,0 0 25,0 0-17,8 0-8,-8 0 24,0 0-40,0 0 16,0 0 24,0 0 0,0 0-8,8 0-16,-7-4 24,-1 4-32,0 0 8,0 0 0,0 0-24,0 0 56,8 0-32,-8 0 40,2 0-32,0 0 48,0-4-56,-1 4 0,-1 0 56,8 0-56,-8 0 8,0 0 0,0 0-8,0 0 16,0 0 0,0 0 8,8 0-24,-8 0 24,1 0-40,-9 0 16,10-3 16,-2 3 16,-8 0 8,16 0-40,-4 0 64,-2 0-8,-2 0-8,-7 0 32,11 0-16,4 0-64,-6 0 64,-2 0 32,0 0-88,2 0 40,0 0-8,0 0-16,0 0 48,6 0-72,-6 0 32,2 0 0,1 0-32,-1 0 56,0 0 32,0 0-24,4 0-64,-4 0 112,0-4-80,0 4 16,0 0 48,2 0-16,2 0-80,-4 0 120,2-4-16,-2 4-64,0 0 16,0 0-8,0 0 8,4 0-56,-4-4 64,0 4-16,-2 0-24,0 0-40,1 0 16,-1 0 16,6 0-16,-6 0 8,0 0 8,0 0-40,-2 0-24,0 0 48,0 0-8,8 0 8,-8 0 24,0 0-24,2 0-40,-1 0 0,1 0-8,0 0 8,6 0 40,-6 0-48,0 0 48,0 0-24,0 0-8,0 0 56,0 0-40,6 0 16,-6 0-64,0 0 72,0 0-40,3 0 0,-1 0 112,0 0-80,4 0 0,-4 0 24,0 0-8,0 0-32,0 0 24,0 0 16,0 0 0,4 0-24,-4 0 56,-2 0 0,2 0-48,-2 0 0,0 0 16,0 0-24,6 0 0,-6 0 48,1 0-16,-1 0-24,0 0 16,0 0 0,0-4-8,6 4-16,-6 0 8,0 0-16,-2-4-16,0 4 8,0 0 8,0-4 16,8 4-8,-7 0 0,-1 0 40,0 0-40,0 0-24,0 0 32,-8 0-16,16 0 8,-4 0 24,-2 0 8,-2 0-56,1 0 0,-1-4 16,0 4 16,8 0-8,-8 0 16,0 0 0,0 0-32,0 0-8,2 0 24,0 0 8,6 0-8,-6 0 24,1-4 0,-1 4-24,0 0-16,0 0 32,0 0-8,6 0-8,-6 0 24,0 0-16,0 0 16,0 0-24,0-4 16,0 4 24,6 0-40,-6 0 48,1 0-16,-3 0-16,0 0-32,0-4-24,0 4 40,8 0 0,-8 0 0,0 0 24,0 0-8,0 0-32,1 0-24,-1 0 40,8 0 0,-8 0 0,0 0 0,0 0 0,-8 0-32,10 0 0,0 0 32,6 0 0,-8 0 8,1 0 8,-1 0-64,0-4 16,0 4 32,0 0-16,8 0 16,-8 0 48,0 0-16,0 0-56,0 0 16,2 0 16,1 0 8,5 0-16,-6 0 40,0 0 8,0 0-56,0 0-16,0 0 24,0 0 8,6 0-8,-6 0 40,0 0-24,0-4-32,0 4-32,-2 0 32,1 0 8,7 0 8,-8 0 24,0 0-16,0 0-16,0 0-40,0 0 48,-8 0-32,16 0 32,-6 0 8,-1 0-8,-9 0-56,10 0 16,-2 0 0,-8 0 32,16 0 8,-6 0 8,-2 0-8,0 0-8,1 0-24,-1 0 64,0 0 32,8 0-64,-8 0 24,0 0 24,0 0-96,0 0 16,0 0 40,0 0 16,8 0-24,-7 0 56,1 0-8,0 0-24,0 0 0,0 0 8,0 0 16,6 0-48,-6 0 24,0 0-8,0 0-16,-2 0 16,0 0 16,0 0-16,8 0-16,-7 0 56,-1 0-56,0 0 0,0 0 8,0 0-8,0 0 32,8 0-32,-8 0 48,-8-4-48,11 4-8,-3 0-40,-8 0 24,10 0 56,6 0-32,-8 0 0,-8 0 0,10 0-56,-2 0-8,1 0 48,-1 0-16,8 0 32,-8 0 0,0 0-24,0 0-56,0 0 32,0 0 32,2 0-8,6 0 24,-6 0 8,0 0-8,1 0-24,-1 0 16,2 0 8,0 0 24,4 0-24,-4 0 40,0 0-40,0 0 0,0 0 0,0 0 16,0 0 8,4 0-24,-4 0 40,0 0-16,-2 0-32,0 0-8,0-4 16,0 4 16,6 0-16,-5 0 8,-1 0 8,0 0-16,-2 0-24,0 0 24,0 0 8,8 0-8,-16 0 24,10 0-32,-2 0-16,-7 0 0,9 0 16,-2 0 24,8 0-16,-16 0 16,10 0-32,-12 0-48,12 0 16,-11 0 16,11 0 16,6 0 16,-18 0-16,12 0-56,-12 0 8,12 0 16,-11 0 24,11 0 40,6 0-16,-18 0 0,12 0-24,-12 0-24,12 0 24,-11 0 24,11 0 48,6 0-48,-18 0 8,12 0-8,-12 0 0,12 0 24,-11 0 8,11 0 8,6 0-40,-18 0 40,12 0-64,-10 0 40,10 0-8,-2 0-8,-7 0 56,15 0-56,-6 0 24,-2 0-24,-8 0 24,10 0-16,-12 0 8,12 0 32,6 0-48,-17 0 8,11 0 0,-10 0-8,10 0 16,-10 0 8,10 0 0,6 0-24,-8 0 16,-7 0-48,9 0-16,-2 0 40,-8 0 0,10 0-16,6 0 24,-8 0-24,-7 0-48,9 0 32,-2 0 24,-8 0 32,10 0-8,6 0-8,-16 0 0,10 0-24,-2 0 0,-9 0 40,11 0-32,-10 0 40,16 0-24,-6 0 16,-10 0-56,10 0 32,-2 0 0,-7 0 16,9 0 24,6 0-32,-8 0 56,-8 0-56,10 0 0,-2 0 16,-8 0 8,11 0-8,5 0-16,-8 0 0,-8 0 16,10 0-40,-2 0 48,-8 0 8,10 0 0,6 0-32,-8 0 0,1 0-8,-1 0 0,0 0 8,0 0 16,-8 0 48,16 0-64,-4 0 32,-4 0-48,0 0 16,-7 0-32,11 0 32,-2 0 24,6 0-24,-16 0 8,10 0-24,0 0 24,-10 0-32,12 0 56,-4 0-16,8 0-16,-15-4-24,9 4 24,-2 0-72,-8 0 64,10 0 8,-10 0-8,16 0 8,-6 0 0,-1 0-40,-9 0 32,10 0 8,-12 0 0,12 0 24,6 0-24,-16 0 24,10 0-48,-9 0-16,9 0 24,-12 0 0,12 0 48,6 0-32,-16 0 0,10 0-16,-1 0 0,-9 0 32,10 0 16,-2-4 0,8 4-32,-16 0 24,10 0-72,-2 0 24,0 0 24,-7 0-8,11 0 32,4 0-24,-8 0 24,0-4-64,-8 4 24,10 0 0,-2 0-16,-7 0 32,15 0 0,-6 0-8,-2 0-72,-8 0 24,8 0 8,-12 0 0,12 0 40,8 0 8,-19 0-8,11 0-48,-12 0 8,12 0 40,-12 0-16,13 0 32,7 0-8,-20 0 0,4 2-24,8 0 8,-12 0 24,13 0 16,7-2-24,-20 2 40,12 0 0,-12-2-40,12 2 0,-11-2 0,11 2 32,8-2-32,-20 0 64,12 0-8,-10 0-24,12 0-8,-11 0 8,11 0-8,6 0-24,-18 0 80,12 0 0,-10 0-48,10 0-16,-2 0 16,-7 0-8,15 0-24,-6 2 24,-2-2 32,-8 0-32,10 0-56,-12 0 64,12 0-24,6 0-8,-15 0 24,9 0 32,-10 0-32,10 0-8,-12 0 24,12 0-16,6 0-24,-8 0 56,-7 0-16,9 0-40,-2 0 8,-8 0 40,10 0 0,6 0-48,-8 0 0,-8 0 8,13 0-64,-5 0-16,0 0 112,0 0-24,8 0-16,-16 0 24,12 0 48,-2 0-48,-2 0-40,0 0 64,1 0-48,7 0 0,-8 0 40,0 0 24,0 0-48,0 0 8,0 0 16,0 0 0,8 0-40,-8 0 48,0 0 32,2 0-56,-1 0-24,1-4 48,0 4-24,6 0-24,-6-4 24,0 4 16,0 0-40,-2 0 16,2 0 32,-2 0-16,8 0-32,-6 0 16,0 0 16,-1-4-32,1 4-24,-2-4 64,2 4-32,6 0-8,-6 0 16,-2 0 24,2 0-40,0 0-16,-2 0 72,0-4-56,8 4 0,-7 0 8,-1 0 16,0 0-80,0 0 24,2 0-8,-2 0 40,8 0 0,-6 0 24,-2 0-24,2-3 16,-2 3-56,2 0 32,-1 0 16,7 0-8,-8 0 0,0 0 24,0 0-48,2-4-8,-2 4-40,0 0 48,8 0 24,-8 0 0,0 0 48,1 0 24,-1 0-64,2 0-8,-2-4 0,8 4 0,-8 0 0,0 0 0,0 0-8,0 0-32,0 0 16,0 0 40,8 0-16,-7 0 24,-1-4 0,2 4 0,-2 0-40,0 0-16,0 0 16,8 0 16,-8 0 0,0 0 0,0 0-8,1 0-40,-1 0 8,0 0 8,8 0 32,-16 0-8,10 0 8,-2 0-64,-8 0 8,10 0 8,-11 0 40,17 0 8,-6 0 32,-12 0-8,12 0-16,-12 0-16,12 0-40,-11 0 48,17 0 0,-6 0 32,-12 0-8,12 0-24,-12 0-24,12 0 16,-11 0-8,17 0 16,-6 0 48,-2 0 0,-8 0-56,10 0-8,-2 0 16,-8 0 24,16 0-24,-5 0 64,-3 0-48,-10 0-16,12 0-40,-12 0 40,12 0 40,6 0-40,-17 0 48,9 2 0,-12-2-32,12 0-40,-12 0-16,14 2 16,6-2 24,-17 0 24,9 2-56,-12-2 40,12 0-16,-12 0 8,12 0 32,8 0-32,-17 0 24,9 0-32,-10 0-8,10 0 8,-12 0-8,13 0 56,7 0-40,-18 0 8,12 0 16,-12 0-24,12 0-8,-12 0 16,12 0 16,6 0-24,-17 0 48,11 0-8,-12 0-64,12 0-16,-12 0 40,12 0-8,6 0 8,-17 0 48,11 0-16,-12 0-80,12 0 48,-14 0-32,12 0 16,8 0 16,-17 0 16,9 0-64,-12 0 24,14 0-24,-14 0 24,15 0 24,5 0 0,-20 0-24,14 0 0,-14 0 0,12 0 0,-11 0 24,11 0 0,8 0 0,-20 0 16,14 0-8,-12 0-16,12 0 16,-11 0 16,11 0-56,6 0 32,-16 0 32,10 0-56,-2 0 0,-8 0 88,10 0-32,-2 0 16,8 0-48,-7 0 48,-1 0-48,0 0-24,0 0 32,0 0-8,2 0 24,6 0-24,-6 0 40,0 0-32,0 0-16,0 0 8,0 0 0,1 0 8,5 0-8,-6 0 24,0 0-8,0 0-40,0 0 32,0 0 8,0 0 8,6 0-24,-6 0 8,0 0-8,0 0-48,0 0 16,0 0 16,-1 0 8,7 0 8,-8 0 8,0 0-40,0 0-16,0 0-24,0 0 24,0 0 64,8 0-16,-16 0-16,11 0-16,-3 0 16,-8 0-32,10 0 48,-2 0 40,8 0-40,-16 0 8,10 0 16,-2 0-24,-7 0 0,9 2 40,-2-2-8,8 0-32,-16 0 24,12 0-16,-4 0-24,0 0 24,0 0 16,1 0 0,7 0-24,-8 0 32,0 2-32,0-2 16,0 0 16,0 0-32,0 0 48,8 0-48,-8 0 16,0 0-32,-7 0 8,9 0-16,-2 0 8,-8 2 8,16-2 8,-6 0-16,-10 0-8,10 2-8,-13-2 32,3 1 0,8 1 24,8-2-24,-22 2 0,6 0-24,9-2 8,-13 0 16,12 2 40,-12 0-8,20-2-32,-8 0 40,-11 0-56,13 0-16,-12 2 32,12-2 0,-12 2 32,18-2-32,-6 0 40,-2 0-32,-7 0 16,13 0-24,-4 0 56,0 0 8,6 0-64,-6 0 32,0 0-16,0 0-8,0 0-8,0 0 16,0 0 40,6 0-56,-6 0 16,1 0-16,-1 0 0,0 0 0,0 0 48,-2 0-40,8 0-8,-6 0-32,-2 0-40,0 0-24,0 0 80,0 0 40,0 0 16,8 0-40,-7 0 0,-9 0-64,10 0 40,-2 0 64,-8 0 32,10 0-16,6 0-56,-8 0 16,-7 0-56,9 0-8,-2 0 48,-8 0-8,10 0 40,6 0-32,-6 0 0,-10 0-8,12 0 16,-1 0 8,-3 0-8,0 0 32,8 0-40,-16 0 8,12 0-16,-4 0-16,-8 0 56,12 0-8,-3 0 40,7 0-64,-16 0 48,10 0-88,-2 0 16,-8 0-8,10 0 8,-2 0 48,8 0-24,-15 0 24,9 0-24,-2 0 8,-8 0-8,10 0-24,-2 0 24,8 0 0,-16 0 24,10 0-56,-1 0 32,-9 0 8,10 0-16,-2 0 40,8 0-32,-16 0 40,10 0-56,-2 0 16,-7 0-24,9 0 16,-2 0 56,8 0-48,-16 0 48,10 0 0,-2 0-64,-8 0 32,10 0-40,1 0 48,5 0-24,-8 0 24,0 0-40,0 0 40,0 0-32,0 0 16,0 0 16,8 0-24,-8 0 16,0-4-8,-7 4-32,9-4 24,-2 4 40,8 0-40,-16 0-16,10 0 40,-2 0-32,-8 0-40,10 0 32,-1 0 8,-9 0 16,16 0-8,-6 0 40,-10 0-40,10 0-24,-10 0 0,10 0 24,-11 0-24,17 0 24,-6 0 24,-10 0-40,10-4-16,-2 4 56,-8 0-24,16 0 0,-5 0 24,-3 0 24,-8 0-88,10 0 40,0 0-8,-2 0 16,8 0-8,-8 0 48,0 0-24,0-3-32,3 3-16,-1 0 32,0-4 16,6 4-24,-8 0 48,0 0-8,0 0-40,0 0 8,0 0 16,0-4-24,8 4 0,-8 0 40,1 0-16,-1 0-40,0 0 16,0-4 16,0 4-32,8 0 16,-8 0 24,0 0-48,-8-4-72,10 4 40,-1 0-8,-9 0 64,16 0 0,-6 0 16,-2 0-8,-8 0-16,10 0-16,-2 0 48,-7-4-64,15 4 40,-6 0 0,-2 0-8,0 0-8,0 0 32,0 0 8,0-4-16,8 4-8,-8 0 0,0 0 40,3 0-56,-1 0 16,0-4 24,0 4-32,6 0 8,-6 0 0,0 0 32,0 0-32,0 0 16,0 0-16,2 0 72,4 0-72,-4 0-24,0 0 104,-2 0-32,0 0-56,1 0 81,-1 0-121,6 0 48,-6 0-25,0 0-39,0 0 32,0-4 8,0 4 8,0 0 32,6 0-16,-6 0-24,0 0 24,-2 0 0,2 0-40,-1 0 56,1 0 8,6 0-24,-6 0 8,0 0 32,0 0-32,0 0-16,0 0 32,0 0-48,6 0 24,-6 0 24,0 0 0,0 0-24,0 0 0,1 0-16,-1 0 32,6 0-16,-4 0 8,-2 0 57,2 0-90,0 0 9,0 0 32,-2 0-16,6 0 0,-4 0 49,-2 0-25,0 0-48,0 0-25,0 0-23,0 0 24,6 0 48,-5 0 0,-1 0 0,0 0 24,0 0-24,0 0-16,0 0 32,6 0-16,-6 0 8,0 0 32,0 0-40,2 0 0,0 0 8,-2 0-16,6 0 8,-4 0 48,1 0-15,-1 0-41,0 0 16,0 0-16,0 0 40,4 0-32,-2 0 48,0 0-32,0 0 8,0 0-40,0 0 16,0 0 48,2 0-48,-2 0 24,0 0 0,0 2 16,0-2-48,0 0 16,0 0-16,2 0 8,-2 0-16,0 0 0,0 0-40,0 0 8,0 0-24,0 0 7,2 0 65,-2 0-120,2 0-96,0 0-152,0 0-264,0 0-312,0 0-432,0 0 1376,0 0-1897,0 0-719,0 0-697,0 0 744,0 0 857,4 0 776,-4 0 936,6 0-264,0-4-64,0 0-888,-6 4 1216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6T07:08:29.179"/>
    </inkml:context>
    <inkml:brush xml:id="br0">
      <inkml:brushProperty name="width" value="0.5" units="cm"/>
      <inkml:brushProperty name="height" value="0.5" units="cm"/>
      <inkml:brushProperty name="color" value="#FFFFFF"/>
    </inkml:brush>
  </inkml:definitions>
  <inkml:trace contextRef="#ctx0" brushRef="#br0">778 285 272,'0'0'0,"0"0"64,0 0-64,16-4 24,0-2 0,3-12-16,7 12-8,7-20 8,5 5 0,-38 21-8,41-22 16,1-2-16,1 3 8,-3 1-16,-5 4 8,-1 0 0,-34 16 0,31-6 8,-1-13 0,-2 15-8,-5-2 0,-5 0 0,-2 0 0,-16 6 0,6-6-8,11 2 0,-13 4-8,2 0 8,-2 0 0,0 0 0,-4 0 8,4 0-8,0 2 0,-4 0 8,0 0 8,0 0 8,0-2-16,0 2 24,0 0 0,-2 2-16,-2 2 0,-4 2-8,-9 9 8,17-17-8,-16 8 8,-2 14-8,-10 0 0,-7 3-8,-9 5 16,-1 0-8,45-30 0,-47 27 16,1 1-16,-1 1-16,0-1 16,-1 0 0,1-1 0,47-27 0,-51 28 0,1-1 8,-3 1-16,2 2 16,-1-1-8,1 1 8,51-30-8,-49 28 8,-1-3 8,1 1-16,2-3 8,-1 1 8,5-2-8,43-22-8,-39 20 8,1-3 8,6 1-16,3-10 0,1 10 8,7-14-8,21-4 0,-20 6 8,4 0-8,8-4 0,0-1 8,0 1-8,2 0 0,6-2 0,-3 0 0,1 2 0,0 0 0,0-2 0,2 2-8,0 0 0,0-2 8,0 2 0,0-2-8,4 0 0,11-4 8,-9-2-16,20-11 16,-26 17 0,24-6 0,3-18-16,21-4 8,13-11 0,10-4-8,2-1 8,-73 44 8,73-41-8,-8 1 8,-2 5-16,-6 3 16,0 1 8,-1 3-16,-56 28 8,55-30 16,-2 3-16,-2 1 0,-1-1 8,1-1 0,-4 0 8,-47 28-16,48-25 8,-1-1 0,1-2-8,-3 3 0,-2 1 16,-1 0-8,-42 24-8,33-21 16,-3 5-16,-4 0 0,-5 12 8,-15-2-8,12 0 0,-18 6 0,0-4 0,4 0 0,-4 4 8,4 0 8,-4 0 16,0 0 16,0 0-48,4 0 56,-4 0 8,0 0-24,0 0-24,0 0-32,0 0 16,-4 0-40,-4 4 0,-12 2-8,0 12 24,-3-10 8,-15 22 16,38-30 0,-55 37 0,-8 4 0,-2 3-8,2-3 8,5-1 0,3-5 0,55-35 0,-49 34 8,3-5-16,3-1 0,2-2 8,1-1 8,1 3 0,39-28-8,-40 28 0,5-1-8,-1-1 0,5-1 8,1-1 8,0 0 8,30-24-16,-27 22 8,7-3-16,0-1 0,13-2 0,-13-10 0,16 2 0,4-8 8,-6 8-16,2-3 0,0 1 0,2-2 8,2 0 0,0 0 8,0-4 0,0 6-8,0-2 8,4 0-8,2 0 8,0-2 0,14 0 8,-20-2-8,5 0-8,19 0 8,-4 0 0,4-6 8,1-10 0,15 0 0,-40 16-8,55-23 0,8-3 0,0-4 0,2-1 8,-4-1 0,1 1 0,-62 31-8,57-36 8,-2 3 0,-4-1 0,-1 3 0,1 1 8,-6 4 0,-45 26-16,44-27 16,-5 1-8,-7 2 0,-1 3 16,-3-1 0,-4 2 8,-24 20-32,19-17 24,-3 1 0,-10 12 16,12-2 0,-18 0 24,4 2 16,-4 4-80,4-4 88,-4 4 0,4 0 32,-4 0 16,0 0 0,0 0 16,0 0-152,0 0 48,0 0-128,0 0-80,-4 0-64,-12 0 40,0 2 72,16-2 112,-21 6-72,-5 2 24,-14 12 24,-19 3-8,-16 5 24,-8 1 8,83-29 0,-81 30 0,8-2-8,6-5 8,6-1 8,4 0-8,0-1 16,57-21-16,-53 24 8,1 0-16,3 1 8,2-1 0,-1 2 8,5-3 8,43-23-16,-46 24 24,3 0-16,0 0 0,3-3 8,5 1-24,5 0 24,30-22-16,-26 17 0,7 1-8,-1-2-8,14-8-16,-12 10-16,14-14 16,4-4 32,-6 5-32,4 3-8,0 0 16,0 0 0,2-2 8,0 0 8,0-6 8,0 6-8,0-2 0,4 2 0,0-2 0,0 0 8,2-2 0,-6-2 0,18 2 8,-12-2-16,20 0 8,-5 0 0,5-6 0,7-12-8,-33 18 8,50-20 0,11-7-16,4-5 8,0-4 8,-2 1 8,-63 35-8,63-38 0,-3 5 8,1-3-8,-2 1 0,-2-1 8,0 3 0,-57 33-8,54-34 8,-3 3 0,-2 3-8,-1 0 0,-1 5 16,-4-3-8,-43 26-8,40-24 8,-5 5 8,-5 1-16,-4 12 8,-7-16 8,-1 18 0,-18 4-16,6-5 24,12-1 0,-18 0 0,4 6 8,-4 0 32,0 0 24,0 0-88,4 0 96,-4 0 8,0 0-16,0 0-32,0 0 0,0 0-40,0 0-16,0 0-16,0 0-40,-4 0-24,-12 6 8,0 1 16,-4 13 16,20-20 40,-25 8-8,-15 22-8,-17 3 8,-10 5-8,0 1 16,2 1 0,65-40 0,-59 37 0,-1 1 8,7-3-16,0-1 0,4-3 8,3 1-8,46-32 8,-47 29 8,1 1 0,5 0-8,-2-1 8,3 1 0,1-3 0,39-27-8,-40 26 24,3 0-8,1-3-8,3-1-8,5-2 8,6-4 0,22-16-8,-19 6-8,13 1 0,-12-1-16,16 0-16,-2-2 8,0-2-8,4-2 40,-2 2-40,0-2 8,0 0-16,0 2 0,2 0 8,0 0 16,0-2 24,0 0 32,6-4 8,16 0 0,-4-12-16,3 10-16,-21 6-8,30-23 0,17-7 0,16-9-8,8-7 0,2-1 8,-4 4 0,-69 43 0,66-44 8,-7 7-8,-2 1 0,-6 1 0,-1 1 8,-7 3 0,-43 31-8,43-28 32,-3 0-16,-1 1-8,1 1 0,-1 0 0,-3 3 8,-36 23-16,35-22 16,-3 2 0,-8 1 0,-3-1 0,-3 14 8,-2-14 16,-16 20-40,6-4 64,9-2 16,-15 0 24,6 0 32,-2 3 48,0-1 48,-4 4-232,4-4 272,-4 4 8,0 0-40,4 0-48,-4 0-56,0 0-56,0 0-80,0 0 40,0 0-88,-2 0-72,0 0-48,-4 0 0,-2 0 24,8 0 144,-17 2-104,9 4 40,-16 1 0,2 11 16,-3-2 16,-13 4 0,38-20 32,-45 27-16,-6 5 0,1 1 0,7-1 0,3 0 0,3 1 16,37-33 0,-36 34 0,5 1-8,-1-1-8,3-3-8,1-1 8,0 1 8,28-31 8,-25 32 0,-1 0 0,2-1-8,3 1-8,-1-3 8,2 1-16,20-30 24,-17 28-16,-1-1 16,2 1-16,10-5-16,-2 1 16,2 0-24,6-24 40,-6 21-24,2 1 0,2 0-16,0 0 8,2-3 8,0 1 16,0-20 8,0 20-8,4 0 8,2-1-8,10 1 0,-12-2 8,16 1 0,-20-19 0,6 20 16,19-2-8,-9 2-16,2-5 16,0 1-8,-1 0 16,-17-16-16,16 16 32,0-8-16,0 11-8,0-11-16,-1 12 16,-9-14-8,-6-6 0,22 16 8,-16-12 0,12 2-8,-14-2 8,1 0 8,11-2 8,-16-2-24,4 1 48,0 1 56,0 0 48,0 0 120,0-2 104,-4 0 152,0 0-528,4 0 528,-4 0-104,4 0-208,-4-6-200,4-11-104,0 1 16,-4 16 72,6-22-56,0-7 16,9-17 24,-9-7-24,12-8 32,-12-2 8,-6 63 0,18-63-8,-14 1 0,11 5-24,-11 2 8,2 2-8,0-1 0,-6 54 32,18-53-16,-14 2-24,2 0 24,0 1-8,10 1-8,-16 2 8,0 47 24,6-46 0,-3 3-16,1 3 16,0 5 0,-4 5 16,0 3 24,0 27-40,0-24 56,0 2 0,0 4-16,-2 3 16,-2 9-8,0-14 8,4 20-56,-3-4 40,-1-2-16,2 0-32,0 0-8,0 2-8,0 0-16,2 4 40,-2 0-48,0 0-64,0 0-32,0 0-24,0 0 0,-4 2 40,6-2 128,-6 6-88,0 2 8,0 10 24,-10-10 0,10 15 16,-1-3 16,7-20 24,-18 24-16,10 9-8,-16 13 0,5 5 8,-3 8 0,0 8 32,22-67-16,-24 71 24,3 4-8,-1 4-8,4-6-72,2-10-112,9-5-48,7-58 224,-18 55-232,12 10 72,-14 14 88,2 8 72,-5 11 16,-5 5 0,28-103-16,-27 101 32,-1 3-32,2 1 8,5 1 8,-1 3 8,4-3 8,18-106-32,-8 103 56,-10-2-24,13-1 0,-3-3 0,2-2 8,4-7-8,2-88-32,-2 85 24,2-8 0,0-4-16,4-10 8,0-3 24,2-9-8,-6-51-32,4 47 16,1-5-8,11-11-8,-16-7 8,4-2-8,2-17 8,-6-5-8,4 8 0,0-2-8,-4-4 40,4 0 88,-4-2 112,0 0 216,0 0-448,0 0 624,0 0 65,4 0-73,-4 0-216,0 0-248,0-6-176,0 6 24,0-17-176,0 1-96,0-6-40,0-4-32,0-7 71,0-24 57,0 57 216,-2-75-176,0-20 48,2-10 16,0 3 32,4 1-16,2 4 8,-6 97 88,16-90-64,-12 3-16,1 6 32,1-2 24,10 4 0,-16 2 16,0 77 8,4-77-8,0 2 8,-4 6 16,0 2 16,0 2 16,0 4 40,0 61-88,-4-59 72,0-2 8,-2 1 16,2 1 0,-2 0 8,0 4 16,6 55-120,-5-50 120,-3-1 8,0 2 16,-8-1 17,12 3-25,-2 4 0,6 43-136,-8-42 80,0 3-56,2-1-16,0 5-40,1-1 0,1 5 8,4 31 24,-2-32-16,-2 5-8,0-1-8,0 4 0,2 5-24,0 1 24,2 18 32,-2-16-48,0 10-56,2-12-1,0 14-39,0-2-32,0 3-40,0 3 216,0-4-360,0 0-168,0 4-112,0 0 0,0 0 112,0 0 168,0 0 360,0 0-208,0 0 104,0 4 56,0 2 24,0 9 16,0-15 8,0 6 0,4 14 0,0-2 0,0 1 8,0 5 0,0 12 0,0 13 16,-4-49-24,5 61 8,-1 4 8,0 6 0,0 2 0,0-4 0,-4 4 16,0-73-32,4 73 24,-4-2-8,4 6 8,-4 2 0,0-4 0,0-75-24,4 77 32,0-6 0,0 0-16,0 0-8,0-2 16,2 6 8,-6-75-32,4 69 32,2-2 8,-2 0-32,0-1 8,0-3 16,-1-2-16,-3-61-16,4 61 40,-4-4-8,4 0-16,0-5 8,2-5 0,-2 1-8,-4-48-16,6 45 24,-2-4 8,0-1-16,2-5 0,0-1 8,-2-9 0,-4-25-24,6 26 24,0-6-8,-2-4-8,-1-10-8,1 9 8,0-13 0,-4-2-8,0 6 24,4-4 8,-4 2 8,4-2 48,-4 0 64,0 0 96,0-2-248,0 2 336,0 0 104,0-2 56,0 0 40,0 0 24,0 0-111,0 0-449,0-4 320,0-2-128,0-10-192,0 10-120,0-17-80,0 1-56,0 22 256,0-28-192,0-13 63,0-20 57,-2-14 56,0-8 16,2-4 0,0 87 0,-2-83 0,0 4 0,-2 2-40,2 4 8,0-2 24,1 2-16,1 73 24,-2-76-8,2-1 8,0-2-40,0 0 24,0 0 16,3 0-16,-3 79 16,4-81-24,2-2 16,10 0-32,-12 4 8,2 8 40,0 4-16,-6 67 8,6-65 24,0 10-16,0 8-24,9 3 0,-11 7-16,2-1-8,-6 38 40,6-35-32,10 3-8,-12 0-24,12 7-16,-12 1-8,2 2-16,-6 22 104,17-21-112,-13 5-16,14 0-32,-12 10 8,10-11-16,-12 13 24,-4 4 144,16-6-136,-13-10-24,13 16-8,-12-6-8,12 2 16,-12 0-8,-4 4 168,6 0-160,0 0 0,10 0 16,-13 0 40,3 2 32,0 2 32,-6-4 40,16 8-16,-12 10 16,2-3 0,0 7 24,10 4 0,-12 9 16,-4-35-40,6 56 40,-1 17 0,-1 17-8,0 9 0,-4 2 0,0-3 0,0-98-32,-2 99 48,-4 0-16,3-3 0,-1 3-8,2-8 8,0-5 0,2-86-32,-2 87 40,2-4-8,-2 2-8,2-6-16,0-2 8,-2-2 16,2-75-32,0 77 40,-2-8-8,2 0-24,0-4 8,-2-6 0,2 4 0,0-63-16,-2 59 24,0-5 0,2-5-8,0-9-16,0-7 16,0-3 0,0-30-16,0 23 8,0-3 16,0-4-16,0-10-24,0 0 24,0-2 16,0-4-24,4 4 64,-4-2 96,0 0 144,0-2 192,0 2 184,4-2 128,-4 0-808,0 0 825,4 0-129,-4 0-168,4 0-184,-4 0-184,0-6-208,0 6 48,0-20-272,0 2-200,0-8-88,0-7 64,0-32 200,6-28 176,-6 93 120,17-110-16,-13-1 24,14 7-24,-14 5-16,2 8-16,10 2 16,-16 89 32,4-83-24,0-1 8,1 1-16,1-2 8,0 4-9,-2-2 1,-4 83 32,4-81 0,0 4 16,-4-6-8,0 6 8,0 3 25,0 2-25,0 72-16,0-71 24,0 2-24,0 2-24,0 2 8,0 4 0,0 0-9,0 61 25,0-59 0,0 5-24,0 1-16,0 10 8,0-1-16,0 5 16,0 39 32,-2-38-16,0 5 0,0 5-8,-2 5-8,2 1 8,0 2 8,2 20 16,-2-16-16,-2 1-8,2 9-16,-2-12 0,2 14-16,-1 0 0,3 4 56,-2-4-64,0 0-40,0 0-40,0 4-8,0-4-56,0 4-8,2 0 216,0 0-240,0 0 0,-2 0 16,0 0 48,-4 6 64,-2 10 40,8-16 72,-16 18-56,8 3 40,-13 5 0,-7 19 0,-6 17 32,-7 13-16,41-75 0,-41 82 8,1 1 0,5 2-16,3 0 8,2 0 8,-3 0-8,33-85 0,-30 84 24,3 3-8,1-4-24,2 0 24,5-2-16,-3 2 16,22-83-16,-22 77 24,4-2-16,-1-4 0,3-2 8,0-4 0,10-2 0,6-63-16,-16 59 16,11-4-16,-11-5-16,10-3 16,0-7 24,0-1-8,6-39-16,-6 32 32,4-3-24,-2-1-24,-2-6 16,4-7 0,0-9 8,2-6-8,-2 16 24,0-14 8,2 0 24,0 0 72,0-2 64,-2 2 96,2-2-288,0 0 384,-2 2 32,2-2 32,0 0-39,0 0-89,0 0-112,0 0-208,-2-4 104,0-2-96,0-14-104,0 5-96,1-5-88,-1-6-33,2 26 313,0-43-272,0-24 56,0-24 104,5-8 64,1 1 24,10-1 8,-16 99 16,4-95-16,2 4-32,12 3 16,-14-3 0,12 6 32,-13 0-8,-3 85 8,6-77-8,-2-2 8,0 8 0,0 2 32,0 6 8,-4 6 16,0 57-56,0-55 80,0 7 16,0 1-16,0 8 8,0 7 0,-2 0-16,2 32-72,-2-25 64,-2 3-24,2 2-16,0 5-8,0-1-16,0 10 8,2 6-8,-2-22-8,0 18-16,0 0 16,2-2-24,0 2-48,0 0-40,0 4 120,0-4-192,0 4-96,0 0-88,0-3-64,0 3-64,0 0 56,0 0 448,0 1-328,0 1 120,0 4 128,4 0 80,-4 12 32,4-2 0,-4-16-32,0 22 40,4 3-8,0 17-8,0 23 16,0 20-16,-4 7 16,0-92-40,4 97 32,0 0-16,0-3 8,0-5 0,2 0 0,0-6 16,-6-83-40,6 79 24,15-2-8,-15-6 0,14-6 0,-2 0 0,-12-2 24,-6-63-40,23 59 32,-7 0-8,2-3 8,0-1-24,5-6 16,-3 3 8,-20-52-32,20 49 32,0-4-8,1 3 0,-1-3 0,0 2 0,-1-1 8,-19-46-32,20 41 32,0-1-8,-2-11-8,-3-1 0,1-4 0,0-5 8,-16-19-24,16 18 24,-10-10-24,11 10 8,-13-14 0,2 2 8,0-1 16,-6-5-32,4 2 40,0 0 32,-4 0 80,4 0 120,-4 0 144,4-2 160,-4 0-576,0 0 688,4 0-23,-4 0-73,0 0-152,0-6-224,0-9-208,0 15-8,-2-6-216,-2-22-160,-2 2 0,0-15 64,-12-26 96,18 67 216,-7-93-112,-13-15 32,14-5-8,0 3 23,0 7 25,0 6 16,6 97 24,-4-88 24,-2 7 0,0 4-16,0 6 16,-1-4 25,-1 6 7,8 69-56,-16-69 72,10 6 48,-2 5 8,-12 7 0,14 4 8,1 7-8,5 40-128,-16-35 120,12 3 24,-4 1-56,-8 5-48,12 0 16,-4 3-16,8 23-40,-8-20 104,2 4-8,1 12-40,-1-2 8,2-10-48,2 16 16,2 0-32,-2-4-24,0 4-32,0-3-80,0 3-104,0 0-72,0 0-88,2 0 400,0 0-472,0 0-33,0 0 49,0 1 144,0 3 152,0 4 152,0-8 8,0 20 72,4-2 0,0 4-8,2 9-8,0 22 8,11 22 8,-17-75-72,6 91 80,10 4-16,-12 1 0,12 1 0,-16-4 8,6-4-16,-6-89-56,15 88 56,-11-5 0,2-2-16,10 0 8,-12-4 8,2-2 8,-6-75-64,6 71 56,10-2 0,-12-2-24,2 0-16,-1-4 16,11-1-8,-16-62-24,4 57 32,12-4-8,-12 4 0,2-5-7,10-5 15,-12-2-16,-4-45-16,6 36 24,-1-3 0,1-3-24,10-6 8,-16-5 8,6-3 8,-6-16-24,6 6 32,0 2-8,-2 8-40,0-14 8,0 0 16,-4 0 64,0-2-72,4 2 168,-4 0 128,0-2 128,0 2 128,4-2 88,-4 0 48,0 0-688,0 0 608,0 0-120,0-4-168,0 0-152,0-12-87,0 10-130,0 6 49,0-28-112,0 5-120,-2-7-16,-6-29 24,-12-22 88,12-14 96,8 95 40,-20-96 8,13 3 24,-17 6 0,8 10-16,8 4 0,-14 6 16,22 67-32,-7-67 24,-13 4 24,4 4-24,8-1-24,-12 1-8,15 2 8,5 57 0,-20-55 0,14 0 32,-14 3-32,14 3 0,-12 8 0,13-3-16,5 44 16,-16-41 16,12-1-32,-2 5-40,-2-1 8,0 1-32,2 5 0,6 32 80,-6-31-64,0 1-32,2 0-32,0 1 0,1-1 0,-1 1 24,4 29 104,-2-26-80,0 0 0,2 1-32,0 3 24,0 2 32,0 5 16,0 15 40,4-16-16,0 12 8,-4-12-64,3 16-64,-3-6-48,0 2-120,0 4 304,0 0-376,0 0-40,0 0-40,4 0 120,-4 0 112,4 0 127,-4 0 97,4 4-16,2 2-8,10 10-8,-12-8 8,14 11 24,-12-1 16,-6-18-16,25 30 24,1 13 0,2 10-16,-1 9 8,1 1-8,-1 4 40,-27-67-48,24 65 32,0 0-7,-3-2 15,1 2-32,0-2 24,0 3 0,-22-66-32,19 63 40,1 0-24,2-2 16,-5-4-16,3 2 24,-2-5-8,-18-54-32,18 53 24,0-2 8,-1-3-48,3-1 32,-2-2-16,-2-3 24,-16-42-24,15 41 24,-9-7 0,12-3-16,-14-3-8,12-4 16,-12-3-8,-4-21-8,6 18 32,0-10-40,-3 12 0,1-14 8,0 0 0,-4-1 24,0-5-24,0 4 40,4 0-8,-4-2 64,0 0 80,0 0 40,0 0 72,0-2-288,4 0 296,-4 2-24,4-2-40,-4 0-56,0 0-24,0 0-48,0 0-104,0 0 96,0 0-88,0 0-56,-2-4-32,-4 0-40,0 0 8,6 4 112,-15-4-96,9 0-16,-14 1-8,4-1 40,0 0-16,-1 0 32,17 4 64,-18-4-40,0 4-16,0-4 8,1 4 8,-3 0 8,0 0 16,20 0 16,-20 0-8,1 0 0,1 0-8,0 0 0,0 0 32,3 2 0,15-2-16,-16 2 48,8 0 8,-12 0-8,14-2 16,-2 0 32,2 0 0,6 0-96,-5 0 72,-1 0-32,2 0-32,2 0-8,0 0 16,0 0 0,2 0-16,-2 0 8,0 0-16,0 0-56,2 0-16,0 0-32,0 0-16,0 0 128,0 0-152,0 0-32,0 0-24,0 0 16,0 0 24,4 0 56,-4 0 112,4 0-72,0 0 16,0 0 16,2 0 32,-1 0 8,13 0 40,-18 0-40,4 2 24,16 0-8,-14 0-8,19 2 0,-7-1 24,8 3 16,-26-6-48,29 6 32,7 10 0,3-10-8,5 2 0,-3 8 24,3-10 0,-44-6-48,41 8 56,1-1-16,-1-1-16,2 0 16,-1-2 0,-1 0-24,-41-4-16,44 2 16,1 2-8,0-2-16,-1 0 40,-1 0-8,-1-2-8,-42 0-16,39 2 16,-1 4-8,1 0 24,1 0-8,-1 0 32,0 0-16,-39-6-40,40 7 40,-1 1-16,1 0-16,-1 10 16,1-12 16,1 12 0,-41-18-40,40 6 24,1 9-16,3-9 0,1 12 16,0-10 16,1 12-8,-46-20-32,49 6 32,-2 11-24,-1-11 0,1 10 24,0-10 8,5 0 24,-52-6-64,53 8 24,0-2 0,1 0 16,-1 0 8,-4-3 16,0-1-8,-49-2-56,48 2 40,-1 0-16,-1 0 0,-3 0 16,0 0 32,-1 0 8,-42-2-80,39 4 64,-1 0-8,-5-2-40,1 0 8,-3 0 8,3 4 0,-34-6-32,33 4 56,3 2-48,0-2 8,-1 2 0,1-2-16,-3 2 40,-33-6-40,36 6 24,-1-1 0,3-1-8,1 0 16,2-2-32,3 0 40,-44-2-40,45 2 32,3-2-40,5 0 40,0-4-16,-2-2-32,5-9 48,-56 15-32,53-4 24,0-12-40,1 12 32,3-16 8,-2 14-32,-2-13 40,-53 19-32,52-6 24,-3-12-40,-2 12 40,1-14-24,-1 14 16,-2-13 24,-45 19-40,44-6 32,-3-10-8,-3 10-8,-5-10 8,-1 12 0,-1-12 0,-31 16-24,28-4 48,2-1-32,-5-1-8,1-12 40,1 14-32,1-2 24,-28 6-40,30-6 40,1-10-40,1 12-8,-1 0 0,3-1 8,1-1 16,-35 6-16,36-16 40,1 12-24,1-12 16,-1 12 0,7-12-16,-1 12 24,-43 4-40,44-6 16,1-9-32,0 11 8,-1-2 8,-1-10-8,1 12 16,-44 4-8,43-6 8,-2 0-24,1 0 8,1 0 8,3-9-8,-46 15 8,43-4 8,1-2 16,-3 0-48,-2 0 16,-1 0 24,-1 0-16,-37 6 0,36-6 16,1 0 16,-1 2-56,3 0 8,-1 0 32,-1 0-8,-37 4-8,36-3 24,1-1-8,1 0-32,-3 4 0,3-4 16,-1 4 16,-37 0-16,36 0 24,1 0-8,1 0-16,1 0-8,1 0 16,-1 0 8,-39 0-16,40 0 32,-1-4 0,-1 4-48,-1-4 0,1 4 24,1-4 0,-39 4-8,38 0 16,1-4 16,0 4-40,1 0-8,-1 0 40,-3-4-24,-36 4 0,35 0 16,1-4 8,-3 0-24,1 4-8,-2-4 24,-1 4 0,-31 0-16,32 0 0,-1-4 48,3 4-72,-3 0 8,1 0 48,0 0-56,-32 0 24,29 0-8,3 0 24,-1 0-24,1 0 0,-1 0 48,1 0-24,-32 0-16,32 0 24,1 0 8,-1 0-16,-1 2 0,3-2 8,-1 2-8,-33-2-16,34 2 32,-1 0-16,-1 0-32,0 0 16,-5 0-8,1 0 16,-28-2-8,29 4 24,-1-2 16,0 0-40,1 0-16,1 2 32,-3-2-16,-27-2 0,30 2 8,0 0 16,-1 0-24,1 0 0,-1 0 16,1 0-16,-30-2 0,30 2 32,1 0-8,1-2-24,-1 1 0,3-1-16,1 0 16,-35 0 0,38 0 24,-1 0 8,1 0-24,-1-3-8,1 3-24,-1-4 24,-37 4 0,38-4 8,-1 0 16,-1 0 8,-1 0-40,1 0 16,-1 0 8,-35 4-16,34-4 16,-1 4 8,1-4-8,-1 4-24,1-4 8,-2 4 8,-32 0-8,29-4 24,-1 4 0,-1 0-24,1-4 0,0 4 0,1 0 0,-29 0 0,30 0 16,1 0 8,1-4-40,0 4 8,-1 0 8,1-4-16,-32 4 16,31 0 32,-1 0-24,1 0 0,1 0-16,2-4 8,-1 4 8,-33 0-8,36-4 0,-1 4 0,3-4 0,-1 1-8,1-1 16,1-2-16,-39 6 8,39-6-24,-1 0-8,-3 0-16,3 0 24,-2 0 32,-1-10 24,-35 16-32,34-4 32,-1-2 0,1 0-24,-3 1 0,1-1 8,-1 0 0,-31 6-16,30-6 40,-4 0-32,-5 2-8,1 0 16,0 0 17,-5 0 7,-17 4-40,20-4 24,0 4-24,-2-4-24,-1 4-8,3 0 32,-2 0 40,-18 0-40,20 0 16,-1 0-48,3 0 24,0-4-65,-1 4 65,1 0 48,-22 0-40,22 0 0,-2 0-24,-1 0-32,1 0 16,-2 0 0,-2 0 8,-16 0 32,15 2-8,1 0-40,-10 0-8,16 0 16,-18 0 0,14 0 48,-18-2-8,3 2-8,13 0-16,-12 0 0,2 0-16,0 0 32,0 0 16,-6-2-8,4 2 32,0 0-48,0 0 16,0 0 0,0 0-16,0-2 32,-4 0-16,4 2 8,-4-2 0,0 0-16,0 2 0,0-2-8,0 0 0,0 0 16,0 0 16,0 0-24,0 0 16,0 0-24,0 0 16,0 2-8,0-2 0,0 0 0,0 0 0,0 0 0,0 0-16,0 0 24,0 0-24,0 2-16,0-2 0,0 0 24,0 0 0,0 2 0,0-2 16,0 0-16,0 0 8,0 0 0,0 0 16,0 0 16,0 0 8,0 0-64,0 2 80,0-2-16,-2 0-16,2 0-8,-2 0 32,-2 0-24,4 0-16,-4 0 16,-2 2-16,0 0-24,-10 0 8,10 3 16,-15 1 8,21-6-8,-16 6 16,-2 0-8,0 0-8,0 0-8,-1 0 16,-1 0 8,20-6-16,-24 6 8,-1 2-16,-1 0 0,0 0 0,1-1 24,-1 1 0,26-8-16,-24 6 8,1 0-8,-1 0-16,0 0 16,1 0 16,-1 0 0,24-6-16,-22 6 32,1 0-32,-1 0-8,0-1 8,0 1 8,1-2 8,21-4-16,-22 4 24,-2 0-24,3 0-16,-1 0 8,0 0 0,1 0 8,21-4 0,-22 4-8,0 0 0,0 0-24,1 0 24,-1 0 32,0 0-24,22-4 0,-19 4 48,-1 0-24,0 0-24,2 0 32,1-1-40,-1 1 16,18-4-8,-18 4 8,2 0-24,1 0 8,7-2 8,-12 0 16,12 0 0,8-2-16,-20 2 16,14 0-16,-11 0-16,11 0 24,-2 0 16,0 0 16,8-2-40,-8 2 40,0-2-32,-8 0 8,10 0 8,-1 0 0,-9 0 32,16 0-56,-6 0 8,-10 0-16,10 0-8,-12 0-16,12 0 48,-11 0 0,17 0-16,-8 0 0,-12 0-16,12 0-8,-13 0 0,5 0 16,0 0 0,16 0 8,-18 0-8,0 0-8,-3-4 0,-3 4 8,-2-4-56,-5 4 56,31 0 8,-38-4-32,-3 4 8,1-4 32,1 4-8,1-4 0,1 4-8,37 0 8,-36-4 8,-3 4-24,2-4 8,-1 0 40,-1 0-32,-5 1 0,44 3 0,-41-4 8,-1 0-40,1 0 16,-1 0 16,1 0-24,2 0 24,39 4 0,-42-4 16,1 0-32,-5 0 32,3 4-16,0-4 16,-1 0-8,44 4-8,-43-4 16,-1 0-16,3 0-8,1 4 24,3-4-24,-1 0 16,38 4-8,-37 0 8,-1-4-32,1 4 0,-1 0 16,-1-4-24,-2 4 24,41 0 8,-40 0 0,1 0-48,-1 0 24,1 0 0,-3 0-8,1 0 16,41 0 16,-44 0-8,-1 2-56,0 0 8,-1 0 8,1 0 0,0 2 40,45-4 8,-50 4-24,1 2-16,2 0 8,-3 0 8,1 0 8,0 0 8,49-6 8,-46 6 8,1 0-40,1 0 0,3 0 8,0-1-16,1 3 8,40-8 32,-37 8-32,-1-2-16,1 2 0,3-2 16,4 0 8,30-6 24,-27 6-16,5 0 0,4-2-40,3-2 16,7 0 8,-8 0 0,16-2 32,-4 2-32,0 0-48,0 0-104,2-1-104,0-1-144,0 0-144,2 0 576,-2 0-664,2 2-8,0-2 95,0 2 177,4 0 176,2 0 128,-6-2 96,16 2-24,-12 0 32,12 0-8,-11 2 8,19 0 8,-6 2 0,-18-6-16,20 6 56,3 0-16,5 0-24,7 0 16,9 0-8,7 0 24,-51-6-48,59 6 48,3-1-8,1 1-32,4-2-8,-2-2 16,2 0-8,-67-2-8,63 2 16,2-2 8,-2 2-16,0-2 8,3 0 24,-1 0-16,-65 0-24,65 0 32,2 2 0,-4-2-8,0 2-8,-2 0 16,6 0-8,-67-2-24,67 2 24,-1-2 16,-1 2-24,0-2 16,-2 2 0,2-2 8,-65 0-40,63 2 32,2 0-8,-4 0 0,1 2-16,-1-2 32,-2 0-8,-59-2-32,61 0 40,2 0 9,0 0-25,-1 0-8,-1 0 24,2 0-16,-63 0-24,65-4 32,4 0 8,-2 0-32,0 0 0,-2 0 8,-2-2 0,-63 6-16,64-16 24,-1 16 8,-2-6-32,-4 1 0,0-1-24,-7 0 16,-50 6 8,49-4-8,0 0 24,-7 0 8,3 0 0,-5 4 8,1 0 16,-41 0-48,40 0 40,-3 0 0,0 0-8,-7-4-24,2 4 40,-5 0-24,-27 0-24,28 0 40,-2 0 0,-1 0-32,3 0 8,-1 0-16,1 2 0,-28-2 0,28 0 24,-1 2-16,-3 0-16,-2 0 0,-1 2-8,1 0 32,-22-4-16,22 2 8,-4 0 0,-1 0-8,1 0-16,-2 0 8,0 0 8,-16-2 0,6 2 8,15 0 0,-17 0 0,12 0-24,-12-1 16,2 1 16,-6-2-16,6 0 16,10 0 16,-16 0-8,4 0-16,-1 0 32,1 2 24,-4-2-64,4 0 112,-4 0 32,4 0 32,-4 0 16,0 0 24,0 0 24,0 0-240,0 0 256,0 0 0,0 0-32,0 0-24,0 0 8,0 0 0,0 0-1560,0 0 2912,0 2-1360,0-2-24,0 0 8,0 0 40,0 0 16,0 0-240,0 0 265,0 0-33,-2 0-64,0 0-40,-2 0-80,0 0-64,4 0 16,-5 0-72,-1 0-8,-10-4-8,10 1 48,-14-3 48,12 0 8,8 6-16,-23-16 0,3 12 8,-4-2-32,-3-10 24,-9 10 8,-3-13 16,39 19-24,-46-6 16,1-16 16,-3 16-16,1-12-8,4 14 0,-5-2 8,48 6-16,-47-15 0,-4 15-8,-1-6 0,-3 0-16,0 2 16,2 0 8,53 4 0,-52-4 8,3 0 32,0 0 0,-1 0-8,1 0 16,2 0-32,47 4-16,-48-4 16,1-2 0,4 0-16,-1 1-8,3-1 16,3-10 16,38 16-24,-37-4 32,-1-12-16,3 12 32,1-2-16,1-12 24,3 15 16,30 3-72,-29-16 48,-1 10-8,4-10 0,1 12 8,3-12 24,0 12 0,22 4-72,-22-15 64,5 11-8,-1-2-40,0 0-8,10 0-8,-13 0 8,21 6-8,-16-6-8,0 0-24,0 0-8,-1 2-24,-3 0 24,0 4 16,20 0 24,-22-4-56,1 4 0,-3 0-40,-2 0 8,1 2 32,-5 2-16,30-4 72,-31 4-40,-1 2-16,0 0-16,-1 0 8,-1 0-8,-3 0 48,37-6 24,-40 6-40,1 0 0,-5 2-32,1-1 16,0 1 8,-5-2 16,48-6 32,-45 6-32,0 0 0,-1 2-16,-5-2 0,0 0 24,-3 0 0,54-6 24,-53 6-8,-2 0-8,2-1-9,1-1 1,1 0 8,-2 0 8,53-4 8,-58 2 0,1 2-16,2 0-8,0-2 8,-1 0 16,1 2 8,55-4-8,-55 2 16,0 0-24,-2 2-8,-5 0 0,3 0 8,0 2 16,59-6-8,-57 6 0,2 0-8,-1 0-24,-1-1 16,0 1 0,0 2 0,57-8 16,-58 8-8,3 0-16,4 0-16,0 0 8,-1 0 0,-1 0 32,53-8 0,-53 8-8,1-3-8,3 3-16,0-2 8,3 0 8,1 0 16,45-6 0,-41 4 16,-5 0-32,3 2 8,-1-2-24,1 0 24,2 0 32,41-4-24,-42 2 0,7 0-16,-1 0 0,-1 0 16,3-2-8,-1 0 24,35 0-16,-36 0 24,0 0-56,1 0 16,-1 0 16,1-4-8,1 0 16,34 4-8,-29-4 0,1-2 0,3 0-8,-1 0 24,-2 0-16,1 0-8,27 6 8,-28-6-16,-2 0-8,-1 0 0,1-9 16,1 11 16,-1 0 0,30 4-8,-30-6-8,3 0-8,-3 0-16,1-10 16,-1 16-8,0-6-8,30 6 32,-31-4-48,-1 0 8,-1 0 16,-1 1 16,1-1 8,-3 0 8,36 4-8,-35-4-8,-3 0-8,1 0 0,1 0 8,1 0 24,-1 4-16,36 0 0,-37-4-16,-1 0-16,1 4-8,-1-4 8,-1 0 32,-1 0 8,40 4-8,-39-4-16,-3 0 8,3 0-32,-1 0 24,3 0-8,-1 0 8,38 4 16,-39-3 0,0-1-40,-1-2 32,3 0 8,-1-10-8,3 10 24,35 6-16,-36-16-8,1 12 0,-1-11 24,3 11-24,1-12 16,0 12 16,32 4-24,-31-16 40,1 12-8,1-12 0,1 12 0,6 0-56,1-1 24,21 5 0,-22-4-32,4 0-16,0 0 8,10 0 24,-11 4-8,13-4 24,6 4 0,-8 0-24,-8-4-24,14 4 8,-4-4-32,2 4 16,0 0-8,4 0 64,-4 0-72,0 0-40,1 0-8,1 0 8,0 0-24,0 0 64,2 0 72,-2 0-64,0 0-24,2 0 16,0 0 16,0 0 0,0 2 32,0-2 24,0 0 32,0 0-48,-2 0 40,2 0-8,0 0 32,0 0-48,0 0 72,0 0 0,0 0 0,-2 0 48,2 0 16,0 0-136,-2 0 136,2 0 0,-2 0-48,0 0-32,0 0-24,0 0-16,2 0-16,-4 0 8,-2 0-8,-10 2-24,8 2-24,-13 0 24,1 2 8,20-6 16,-26 8-16,-9 11 24,-9-3-32,-5 4-16,0-2 40,-1-1 0,50-17 0,-45 18-8,4-2 8,1 0-32,3-8 0,-1 13 8,-1-13-8,39-8 32,-42 22-32,3-6 8,-1-10-24,3 13 24,1-13 24,1 12 0,35-18 0,-34 6-8,3 0 0,-1 2-32,2 0 8,-1-2 48,-1-1 16,32-5-32,-29 6 16,-1-4 16,3 0-16,-1-2 0,2 0 48,1 0-16,25 0-48,-24 0 56,0 0 0,1 0-8,1-4-16,4 0 16,-2 0 0,20 4-48,-17-3 40,-1-1 8,2 0-40,8 0 8,-14 0 32,7 0-24,15 4-24,-8-4 32,-10 0 8,12 0-40,-12 0-16,12 0 32,-11 0-16,17 4 0,-6-4 8,-12 0 16,10 0-56,-12 0 8,13 0 8,-13 0 32,20 4-16,-8-4 8,-12-1 8,12 1-24,-11 0-40,11-2 40,-14 2-16,22 4 24,-16-4 0,0-2-8,1 2-24,-1-2 16,-2 2-8,0 0 24,18 4 0,-15-6 0,-3-10 0,0 16-32,0-5 8,0-1 24,1 0 8,17 6-8,-18-6 16,0 0-8,0 0-32,1 0 0,-1 0 16,0 0 16,18 6-8,-18-6 24,3 2-16,-1-2-8,0 2-24,0 1 8,1-1 8,15 4 8,-16-4 0,8 0 0,-12-2-24,12 0 24,-12 2 0,13-2 0,7 6 0,-18-4 8,12 0 8,-2 0-48,0 0 0,0 0 48,0 4-8,8 0-8,-8-4 48,1 0-8,1 4-64,0-4 0,0 4-8,0-4 16,6 4 16,-4 0 8,0-3 24,0 3-16,0-4-24,0 4 8,0-4-32,4 4 32,-4 0 0,0-4-16,0 4-16,0-4-8,0 4-8,2 0 8,2 0 40,-1 0 0,-1 0-24,0 0-32,0 0 0,2 0-24,0 0-16,0 0 96,0 0-80,0 0-16,0 0-64,0 0-8,0 0-40,0 0-32,0 0 1192,0 0-2184,0 0 912,0 0 0,0 0 16,0 0 56,4 0 104,-4 0 144,3 0-128,1 2 64,0 4-1,2 0 17,0 1 24,0 11 0,-6-18 24,6 6-40,0 12-24,10-10 0,-12 13-8,2-5 56,13 2 8,-19-18 8,16 20-8,2 1-8,8 3 8,3 6 0,7 1 8,1 1 40,-37-32-40,42 31 24,1-1-8,8-2 8,5-1 0,5-1-8,4-4 40,-65-22-56,69 17 56,6-1-16,2-8-8,-2 10-8,0-16 0,0 4 16,-75-6-40,77 6 41,-2-4-17,8 0-16,-7-2 32,3 0 24,-2 0 24,-77 0-88,81 0 104,0-4 0,2 4-32,-2-4 8,0-2 24,0-10-32,-81 16-72,81 0 88,-1-6-16,-1-10-16,-2 16-16,2-16 0,0 13 8,-79 3-48,79-16 24,-2 12 32,-2-12-32,-2 12 8,0-2 16,4 0-24,-77 6-24,73-18 40,0 15-8,0-1-16,-2 0-8,-2 0 16,-2 0-32,-67 4 8,63 0 24,-6-4-16,-3 4-24,-3 0 40,-2 0-16,-5 0 0,-44 0-8,45 0 8,-5 0-8,-3 2-8,-5 0 8,-3 2 0,-5 2 24,-24-6-24,24 6 40,-5-3-24,-3 3 8,-10 0-24,12 0-16,-14 0 32,-4-6-16,16 2 16,-12 0 0,1 2-16,-1-2 16,0 2 16,0-2 40,-4-2-72,0 2 104,4 0 8,-4 0 24,4 0 64,-4 0 48,0 0 56,0-2-304,0 2 336,0-2-32,0 0-24,0 0-32,-2 2 0,2-2-8,0 0-240,-2 0 233,0 0-17,0 0-24,0 0 8,0 0 16,0 0 8,2 0-224,-2 0 184,-2 0-56,0 0-56,1 0-56,-3 0-16,0-4-64,6 4 64,-8-6-72,-8-10-16,8 12-8,-12-12 80,5 10-16,-3-13 8,18 19 24,-26-16-8,-3-4-16,-7-2-24,-3 1 24,-5-1-24,-1 2 40,45 20 8,-46-19 0,-1 1-32,0 2-8,-3 0 24,-1 10-8,0-15 24,51 21 0,-55-6-40,-3-18-24,-3 18 24,-2-16-16,0 17 48,2-11 0,61 16 8,-65-6-16,0 0-8,-4-12-16,-1 14 8,7-2-24,-2 0 56,65 6 0,-65-15 16,0 15-56,-4-6 8,0 2-8,0 0 16,2 0 32,67 4-8,-67 0 8,-2-4-16,-4 4-8,-2 0 40,4 0-8,0 0 0,71 0-16,-70 0 32,-1 0-96,0 2 8,0 0 16,4 4-48,2-2 80,65-4 8,-63 6-16,2 1-16,0-1 24,2 10 8,3-12 0,7 4 16,49-8-16,-49 8 0,5 0-32,1 8 24,3-12 0,3 3 0,3 1 0,34-8 8,-33 8-16,5 0-16,1 0 7,7-2 1,12 0 8,-8 0-16,16-6 32,-4 4-40,0-2-104,2 0-104,0 0-144,0 0-176,0-2-48,2 0 616,0 2-624,0 0 64,0 0 128,4-1 104,0 1 144,12 0 104,-16-2 80,6 4 0,20 0 24,-9 2 8,5 0 8,4 0 0,13 0 48,-39-6-88,53 16 64,13-10-8,7 2 8,4-2 0,3-1-8,3-3-8,-83-2-48,81 0 80,0 0-40,0-4 24,-4 1-16,6 3 16,-4-4-16,-79 4-48,81 0 72,0 0-16,-1 0-40,1 0 32,2 0-32,-8 0 56,-75 0-72,73 2 48,0 1-32,-2 3 8,2 0-8,0 0 0,-4 0 16,-69-6-32,67 16 56,-2-14-24,-3 6 0,-1 0 16,0 0-32,-6 0 32,-55-8-48,55 5 48,-3 3-32,-7-2 0,-2 2-8,3 0 8,-46-8-16,39 6 24,-1 0 16,-3 0-24,-5-2-8,-4 0 8,-7 0-8,-1 0 16,-18-4-24,6 2 24,12 0-16,-14-1 64,2 1 96,-2-2 104,-4 0-272,0 0 448,3 2 128,-3 0 64,0-2 1,0 2-33,0 0-48,0-2-560,0 2 504,0-2-120,-1 0-168,-5 0-136,-2 0-112,-10-6-40,18 6 72,-16-15-80,-4 9 16,-3-12 0,-15 2 8,-15-4 40,-10-1 8,63 21 8,-67-22-16,0 0 16,0 5-24,2 1 0,-1 0 8,3 0 24,63 16-8,-65-6-40,4-17 24,-2 5-24,2-2 32,-2 2 64,1-5-48,62 23-8,-65-22 32,4 0-40,4 3-16,0-1 40,1 0 16,3 0-8,53 20-24,-57-17 16,0 1-8,0 10-32,-1-12-8,5 14 24,0-12 0,53 16 8,-50 0-24,1-6 8,2-9-40,-1 15-32,3-4 40,4 4 0,41 0 48,-42 0-16,1 0-8,5 2-48,-1 2-48,-1 0 48,3 0-8,35-4 80,-38 5-80,5 3 24,1 0-24,-1 8 24,3-12 48,0 4-24,30-8 32,-25 8-40,1 0 0,2 0-56,3-1 16,1-1 24,0 0 24,18-6 32,-8 6-24,-12 0 16,15 0-16,-3-2-40,-8 0 32,14 0-16,2-4 48,-6 2-80,2 0 16,0 0-48,0 0-32,0 0 0,2 0-65,2-2 209,0 2-248,0 0-48,0 0-64,0 0 48,0 2 48,0 0 56,0-4 208,0 3-192,0 3 0,0 2-16,0 0-16,4 0 48,0 8-24,-4-16 200,4 6-184,2 12-8,0-11-48,12 13 0,-14-12 32,11 12 40,-15-20 168,6 8-112,16 13 40,-6-5 0,4 2 0,3 6 32,7 1 32,-30-25 8,31 26 0,5-2 0,-1-3-8,5 1-16,-1-2 8,5-3 24,-44-17-8,43 18 16,3-10 16,1 12-8,2-14 8,1 12-16,3-13 8,-53-5-24,51 6 48,-2 0 0,1-2-8,-3 0 0,-3 2-8,-3-2-8,-41-4-24,39 4 24,-1 0 8,-5 0-24,-3 0 8,0 0 8,-7-2-8,-23-2-16,24 0 40,-6 2 0,-2 0-32,-11-2 24,11 2 32,-16-2 72,0 0-136,4 0 272,0 2 144,-4 0 152,0 0 80,4 0 88,-4 0 8,0-2-744,0 1 721,0 1-57,0 0-152,-2-2-144,-2 0-136,-2-4-128,6 4-104,-8-3 16,-9-13-80,9 10-64,-16-14 16,4 4 48,-3-3 8,23 19 56,-34-26-40,-7-2-40,-11-1 8,-7-1-32,0 3 24,-4 3 40,63 24 40,-65-22-64,2 4 40,-1 3-64,1 9 56,-2-14-8,2 16 32,63 4 8,-67-6 8,0-10-8,-2 12 8,4-2-40,-2 0 56,3-9-16,64 15-8,-63 0 24,2-16-16,-6 12-8,6-2 0,0 0 0,6 0 24,55 6-24,-56-6 16,7 0-32,-2 0 16,1 1-24,5-11 16,2 16 32,43 0-24,-46-6 0,9 2-16,1 0-8,3 0 16,1-2 0,0 0 64,32 6-56,-29-4 56,5-2-64,-1 2 16,3 0-56,2 0 16,4 1 0,16 3 32,-8 0-16,-9-4-32,11 4-16,0 0 16,-2 0-24,2 0-32,6 0 104,-6 0-104,2 0-48,0-4-40,2 4-32,0 0-57,2 0-111,0 0 392,0 0-424,0 0 0,0 0 40,0 0 144,0 2 72,0 4 88,0-6 80,0 5-88,0 1-24,0 2-56,0 0-24,0 0-24,0 0 8,0-8 208,0 6-200,4 2-24,0-2 0,0 0-16,0-1 0,0 3-16,-4-8 256,4 6-249,0 2 9,2 0 24,0 0 96,10 0 32,-13 0 72,-3-8 16,6 8-8,12 0 0,-14-1-8,14 1 0,-12 8 16,15-10-8,-21-6 8,6 16 8,18-10-16,-6 11-8,4-9 0,1 12-8,5-4 24,-28-16 0,31 16 0,5-1 8,3-7 0,7 12 0,-1-14 0,6 2 16,-51-8-24,54 6 24,3 0-16,0-4-16,4-2 24,-2 0-16,5-6 16,-64 6-16,63-6 16,-4 0-32,-4 0 16,-5 2 0,-5 0 8,-6-2 16,-39 6-24,34-4 24,-4 0-8,-5 4 0,-1-4 8,-6 4 24,-12-4 8,-6 4-56,17 0 104,-17 0 72,4 0 112,0 0 177,0 0 127,-4 0 80,0 0-672,0 0 680,4 0-24,-4 0-48,0 0-32,0 0-80,0 0-159,0 0-337,-4 0 200,-2-3-168,-2-3-96,-7-10 0,9 12-40,-14-2 8,20 6 96,-16-20-120,0 14-25,-3-11 9,-3 11 24,-6-14 16,-5 4 16,33 16 80,-42-16-72,-3 10-16,-6-15 16,-1 17 24,-3-2 24,2 0 8,53 6 16,-55 0-32,-1 0 0,-1 0-8,0 4 32,0 2 40,-1 0-32,58-6 0,-57 6 16,2 0-32,4-1 8,1 1 40,3 0 0,2-2 16,45-4-48,-46 6 40,5-2 8,-1 0 0,3 0-8,3 0 0,1 0-24,35-4-16,-32 4 32,3 0-40,3 0 24,4 0-16,1-2 0,3 2 16,18-4-16,-18 4-24,2-3 8,8 1-16,-7 0 16,9 0-8,0 0 0,6-2 24,-6 2-40,0 0-32,2-2-8,2 0-32,0 0-72,0 0-56,2 0 240,0 0-352,0 0-72,0 0 16,0 0 32,4 0 48,0 0 64,-4 0 264,0 0-240,4 0-24,0 2 0,0 0 0,0 0 7,0-2 57,-4 0 200,4 2-128,0 0 24,0 0 48,1 0 32,11 0-8,-12 0 40,-4-2-8,16 4 8,-12 0-32,16 0 24,-14 0-8,15 0-8,-3 0 40,-18-4-24,18 4 24,0 0-16,5 0 16,5 0-16,5 0-32,3-1 24,-36-3 0,33 2 0,1 0-32,0 0 40,1-2-8,1 0 8,-36 0-8,35 0-8,-1-4 0,-5 0-24,1 1 24,-3-1 16,3 0 0,-2 0 8,-28 4-16,27-4 24,-1 0-24,-2 0 0,-3 0 8,-5 0 0,-16 4-8,16-4 16,0 4 24,-10-4-24,9 4-8,-11-4 48,2 4 8,-6 0-64,6-4 128,0 4 88,-2 0 57,-4 0 71,4 0 56,-4 0 16,0 0-416,4-4 400,-4 4-56,0 0-96,0-4-48,0 4-40,0-4-32,0 4-128,0 0 112,0-4-16,0 4-80,-2-4-56,-2 4-64,-2-4-120,6 4 224,-6-3-328,-2-1-64,-8 0-56,11 0 24,-13 0 80,10 0 32,8 4 312,-24-4-224,5 0 56,-3 0 7,-6 0 65,-9 4 40,-7 0 24,44 0 32,-47 0 8,-2 4 24,-3 2-32,5 0 8,2 0 40,3-2 16,42-4-64,-37 2 72,-1 0 41,5-2-49,1 0 16,4 0 32,1 0 8,27 0-120,-24-4 128,0-2 16,3 0-8,1 0 8,0-10 16,3 12 16,17 4-176,-18-6 160,2-11 16,0 11-24,0-12-16,1 12 16,-1-12 0,16 18-152,-16-16 144,0 10 24,8-15-8,-11 15-32,13-16 40,-12 16-64,18 6-104,-6-18 88,-2 13-16,-8-13-64,12 12-16,-1-12-8,-1 12-8,6 6 24,-8-18-48,0 13-8,2-17-48,0 4-56,-2 0 0,2 1-16,6 17 176,-4-18-152,0 2 8,0 0 24,0 0-24,0 1 0,2-1 8,2 16 136,-2-16-104,2 0 16,0 1 32,0-1 8,0 0 8,0 0 40,0 16 0,0-16-24,0 10 56,0-15-16,0 15-32,0-14 24,0 14-32,0 6 24,0-18-16,0 14-64,0-11-72,0 11-88,0-2-64,0 0 8,0 6 296,0-6-264,4 0 47,2-10 41,0 12 56,12-2 40,-14-9 56,-4 15 24,20-4 0,-5-12-8,5 10 0,4-14-32,6 14 24,1-15-8,-31 21 24,32-6-16,-3-12 24,-1 14-32,-1-2 8,-1 0-8,0 0 8,-26 6 16,23-6-16,1 6 0,-2 0 16,0 0-32,-1 0 24,3 0 24,-24 0-16,24 2-16,3 4 16,1 0-24,-1 0-8,3 0 24,4 0 16,-34-6-8,35 6 24,5 0-8,-1 10 16,-1-13-8,1 3 16,2 0 8,-41-6-48,44 4 40,5 0-8,-1-2 8,5-2 0,-2 0 0,0 0 16,-51 0-56,50 0 40,-1-4 0,0-2-16,1 0 0,5 0 16,-2-9 8,-53 15-48,50-4 56,1 0-24,-4-2 0,1-10-16,-1 12 16,0-2 0,-47 6-32,46-6 48,1 0-23,-2 0-17,-1 1 0,1 1 0,-1 4 32,-44 0-40,41-4 64,-2 0-32,1 4-8,-3-4-16,-3 4-8,-1 0 16,-33 0-16,28 0 48,0 2-40,-5 2 0,1 0-24,-4-2 8,-2 0 16,-18-2-8,15 2 8,-9 0-8,12-1-8,-18 1 24,4 0 72,0 0 120,-4-2-208,4 0 336,-4 0 112,4 0 40,-4 0-16,0 0-48,0 0-112,0 0-312,-2 0 192,-4 0-160,-2 0-120,-8 0-48,8-6 0,-13 1 32,21 5 104,-20-6-40,0-10 0,-4 12 16,-3-2 32,-9-10-64,-9 10 8,45 6 48,-53-21-24,-5 15-16,-1-16 24,0 16 0,0-10-16,-2 12 8,61 4 24,-61-4-8,-1 0-8,-1 0-16,0 4 0,0 0 0,-4 2 8,67-2 24,-69 2-16,-2 4-16,2 0 8,-2 2-8,2-2-8,6 2 16,63-8 24,-69 6-24,3 0 0,7 0-24,0 0 16,0 0-16,2-1 32,57-5 16,-60 6 40,3 0-8,-2 0 0,4-2-8,1-2-16,1 0 8,53-2-16,-49 0 32,0 0-32,3 0-8,-1 0 0,-1 0 8,5 0 48,43 0-48,-37-4 56,-3 0-24,7 4 0,1-4-16,2 0-8,3 4 40,27 0-48,-26-4 0,0 4 16,3-4-24,3 4 0,2 0 48,3 0-8,15 0-32,-6-3 24,-10 3-8,14 0-24,-4 0 0,4 0 16,-2 0-24,4 0 16,-2 0-80,0 0-80,0 0-80,2 0-72,0 0-16,4 0-24,-4 0 352,4 0-408,2 0 0,0 0 39,0 0 81,0 0 112,9 0 88,-15 0 88,4 0-48,14 0 40,-12 0 0,18 0 24,-5 0 32,1 0 0,-20 0-48,28 0 32,3-4-8,9 0-24,3 0 16,5-2 0,-1 0 0,-47 6-16,51-4 24,1 0-16,-1 0 0,0 0 0,0 4 0,-1 0 24,-50 0-32,51 0 24,-2 0-16,3 0-16,1 2-8,2 2 40,4 0-16,-59-4-8,56 4 56,-1 0-16,2 0-8,2 0 16,3 0 0,-1 2 8,-61-6-56,61 4 40,-2-3 0,0 5-16,0-4-8,-1 2 32,-1 0-15,-57-4-33,53 2 48,0 0-24,-5-2-16,-3 0 16,-5 0 0,-3 0 8,-37 0-32,34 0 40,-1 0-32,-3 0 8,-3 0-16,-3 0 0,-2 0 16,-22 0-16,16 0-8,-1 0 0,-9 0 0,10 0 24,-12 0 16,0 0 72,-4 0-104,4 0 184,-4 0 104,4 2 104,-4-2 48,0 2 16,0 0-64,0-2-392,0 2 280,0-2-136,0 0-192,-2 0-168,-4 0-136,-12-4-64,18 4 416,-6-6-352,-15-10 72,1 13 128,-4-3 64,-2 0 40,-3-12 32,29 18 16,-38-6-24,-9-16 8,-6 5-8,-6-5 24,-1 0-16,-1 2 24,61 20-8,-61-19 0,0 1-32,2 0 24,1 2 16,-1 1 24,2 9 16,57 6-48,-59-22 64,0 16-16,1-14 0,5 16-8,2-11 0,2 11-16,49 4-24,-50-6 48,1-10-16,0 12 16,1 0-8,1-2-24,2 0 8,45 6-24,-46-4-8,3 0 0,1 4 0,3 0 0,-1 0 8,3-4 0,37 4 0,-34 0 0,1 0 0,1 0-16,3 0 16,1 0-16,6 0 16,22 0 0,-19 0 0,3 0-16,8 0-24,-8 0 8,10 0 0,0 0-8,6 0 40,-4 0-80,2 0-112,0 0-96,0 0-112,0 0-9,2 0 409,0 0-376,0 0 96,0 2 80,4 2 64,0 2 40,2 0-8,-6-6 104,16 16-80,-12-10 0,14 10 8,-12-8 24,17 11 24,-5-3 16,-18-16 8,26 22 8,5 1 8,5 1-8,1 0 0,3-1 16,1-1 0,-41-22-24,44 20 40,1-2-8,2-3-16,3-7 8,3 8-16,0-10 16,-53-6-24,59 2 24,1 2 8,1-2 8,0-2-16,2 0 24,-2-4-16,-61 4-32,67-4 56,-2-2 8,3 0-24,-1-12 32,-4 18-16,-2-15-16,-61 15-40,65-4 48,-2-2 0,-2 0-32,-2-10 8,-3 12 0,-1-12-8,-55 16-16,53-4 48,3-11-16,-3 11 0,-2-2-16,-4 0 16,-1 0-40,-46 6 8,43-6 56,-5 0 8,-1 0-8,-7 0 8,1 0-32,-3 0 0,-28 6-32,26-4 24,-5 0 8,-3 1 8,-12 3 0,10-4 56,-12 4 49,-4 0-145,4 0 192,0-4 152,-4 4 104,4 0 64,-4 0 72,0 0-64,0 0-520,0 0 464,0 0-64,0 0-104,0 0-88,-2 0-128,-2-4-160,4 4 80,-6 0-240,-10-6-64,8 0-16,-12 0 16,3-10 104,-5 16 16,22 0 184,-26-6-184,-9 0 88,-17 0-8,-9 0 48,-6 1 48,0-1 8,67 6 0,-67-4-16,2 4 16,2 0-8,2 0-24,-3 0 40,3 0-8,61 0 0,-65 0 8,2-4 0,-4 4-16,4 0 16,-2 0-24,2 0 16,63 0 0,-60 0 24,3-4-8,0 4 0,2-4-8,3 4-16,3-4 40,49 4-32,-47-4 8,1 0 8,-1 0 0,0 0-8,1 4 24,5-4 8,41 4-40,-44-4 56,5 0-56,3 0 8,1 0-32,3 0 8,1 4 32,31 0-16,-30-3-8,3 3 8,1-4-16,0 4-8,1-4 24,3 4-24,22 0 24,-22 0 8,2 0 8,3 0-64,9-4 24,-12 4-24,14 0 16,6 0 32,-16 0 16,12 0-48,-1 0 0,-1 0-32,2 0 16,0 0 8,4 0 40,-4 0-64,2 0-64,2 0-96,0 0-96,0 0-40,0 0-16,0 0 376,0 0-336,0 0 71,0 0 65,4 0 48,-4 0 48,4 2 32,-4-2 72,4 4-64,2 2 24,-1 1-8,11 9 40,-12-10 32,16 2 16,-20-8-40,6 16 56,20-8-24,-5 13-16,7-1 0,1 0 24,5 0-8,-34-20-32,35 21 64,3-1-16,-1 0-24,5-1 0,-1 1 8,5-2 8,-46-18-40,45 16 24,4-8-8,5 9-16,1-11 0,-2 2 48,4 0 16,-57-8-64,58 6 72,1 0-8,2 0-32,2-2-16,-2 0 24,-2-2 1,-59-2-41,62 2 48,-3 0-16,-2 2-16,4-2 24,-2 0 16,-1 0 0,-58-2-56,57 1 48,-4-1-8,-2 0-32,-1 0 32,-1 0 8,-2 0-8,-47 0-40,46 0 56,-1 0-24,-3 2-32,-3 0 0,-3-2 0,-3 2 32,-33-2-32,30 0 64,-3 2-8,-3 0-8,0 0-40,-5 0 16,-1 0-24,-18-2 0,6 2 16,14 0-8,-16 0-8,0 0 56,-4 0 120,0 0 112,0-2-288,4 2 416,-4 0 88,0 0 0,0 0-16,0 0-24,0 0-152,0-2-312,0 2 192,-4-2-176,-2 0-136,-12 0-40,2-4-8,-3 0 80,19 4 88,-24-6-72,-8 0 32,-19 0 24,-14-11-24,-4 11 32,0-12 16,69 18-8,-67-4 16,6-12-32,1 12 0,5-12-8,4 12 8,-2-11 40,53 15-24,-52-6 16,-3-16-16,0 16-24,-1-20 0,5 21 0,-2-17 56,53 22-32,-53-6 0,1-12-16,-1 12 8,0-12-24,2 13 48,1-11 8,50 16-24,-49-4-16,1-2-16,3 0-16,-4 0 32,-1 2 48,1 4 32,49 0-64,-47 0 32,-1 0-48,3 2-32,0 2-16,-1 2 48,3 0 0,43-6 16,-44 16-24,-1-8-32,2 9-24,1-11 8,1 12 16,5-12-8,36-6 64,-29 18-40,1-10-32,6 9 0,5-11 0,9 10-56,-8-12 24,16-4 104,-2 6-160,-4 0-96,0 0-48,4 0-56,0 0 16,0-1 56,2-5 288,-2 6-232,2 0 8,0 0 32,0 0-1,4 0 9,0 2 40,-4-8 144,16 8-128,-12 8 48,16-10 24,-5 9 40,3-9 32,4 14 0,-22-20-16,24 8 24,5 12-8,7-5-16,7 3 40,6 0-16,5 0 16,-54-18-40,53 15 56,4-7-40,4 10 0,4-12-8,4 0 0,2 2 8,-71-8-16,72 6 32,1-4 0,1 0-8,0-2 24,0 0-8,3-4 0,-77 4-40,77-6 32,-2 0-16,2 0-8,0 0 8,-2 0 16,-2-12 8,-73 18-40,65 0 33,-2-6-9,-5 1 0,-1-1 0,-4 0 0,-2 2 16,-51 4-40,48-6 40,-5 2-24,-3 0 0,-5 0 64,-5 4-32,-7-4 16,-23 4-64,20 0 56,0 0-48,-4 0 8,-10 0 0,9 0-8,-15 0 0,0 0-8,6 0 32,-2 0-8,0 0 48,0 0 88,-4 0 104,0 0 104,0 0-368,4 0 432,-4 0 24,0 0-48,0 0-48,0 0-112,-4 0-136,4 0-112,-6 0 0,-11 0-184,9 0-8,-18 0 72,2 0-8,-3 0 104,27 0 24,-42 0-16,-17 2-40,-10 0 40,-2 0-8,0-2 24,4 0 8,67 0-8,-65 0 8,4 0-16,-3 0 0,1 0 0,-2 0 0,0 0 24,65 0-16,-67 0 16,2 0-32,0 0 8,0-4 16,4 4-8,61 0 0,-62 0 32,62 0-32,-57 0 8,2 0-48,0 0 24,1 0 0,-1 0 0,2 2 56,53-2-40,-53 6 40,-1 0-32,5 2 16,2 0-32,1-2 0,46-6 8,-41 7 8,-1 1-24,5-2-32,-3 0 32,3 0-16,3 0 32,34-6 0,-31 6 0,5 0-8,2 0-8,5 0-16,1-4 32,10 2-24,8-4 24,-18 2-8,14 0-8,0 0-96,1 0-80,1 0-120,0-2-144,2 0 456,0 0-512,0 0-24,0 1 71,0 1 137,4 0 120,-1 0 112,-3-2 96,6 2-24,12 0 32,-12 2 16,16 0 8,-4 2 24,3 0-8,-21-6-48,26 6 56,9 0 0,7 0-32,13 10 8,4-12 0,2 1 24,-61-5-56,66 4 32,1-2-24,-2 0 0,0 0-16,-2-2 16,2 0 32,-65 0-40,61 0 40,2 0 8,-1 0-16,1 0 0,0-4 9,2 4-1,-65 0-40,63-4 40,0 4 8,-2-4-16,6 4-32,1-3 40,-5-1-8,-63 4-32,65-4 16,-6 4 32,-2-4-32,2 4 16,1 0 0,-1 0-8,-59 0-24,57-4 32,2 4-8,-4 0 24,-3 0-16,1 0 48,-2 2 0,-51-2-80,52 4 32,1 2 16,0-2-40,-2 1-16,1 1 48,-3 0-16,-49-6-24,45 6 32,3 0-8,1 0-8,0 10-16,1-14 8,-5 6 24,-45-8-32,46 8 16,-5 0 8,2-1-24,1 1-8,-1-2 16,1 2 0,-44-8-8,43 6 8,2 2 8,-1-2 0,-1 0-8,1-2 16,-1 0 8,-43-4-32,41 2 56,1 0-8,-5 0 16,5 0-32,-1-2 0,1 0 24,-42 0-56,41 0 48,1 0 24,1 0 0,-2 0-32,1-4 32,-1 0-8,-41 4-64,42 0 48,-1-4 16,3 4-24,1-4 0,-2 4-8,1 0 16,-44 0-48,41 0 40,1 0 0,-1-4-16,0 4-16,-1 0 0,1 0 24,-41 0-32,42 0 40,1 0-24,1 0 0,1 0-24,-2 0 32,1 0 8,-44 0-32,45 0 24,-1 0 32,1 0-64,0 0 16,1 0 16,1 0-8,-47 0-16,47 0 40,1 0 0,-3-4-40,-3 0 0,1 0 40,-2 0-16,-41 4-24,44 0 56,1-4 0,-3 0-48,1 0 0,-2 0 0,-3 0 16,-38 4-24,37 0 32,-3-4 16,0 4-16,-1-4-16,-3 4 8,-1 0 8,-29 0-32,30 0 48,-1 0-40,1 0 16,0 0-24,1 0 16,1 0 24,-32 0-40,31 0 24,-1 0-16,2 2-16,-1 0 8,1 0 8,-1 0-8,-31-2 0,34 2 40,-1 2-32,1-2 0,1-2 8,3 2-8,-1-2 8,-37 0-16,38 0 32,-1 2-40,1-2 0,-1 0 8,1 0 0,1 0 16,-39 0-16,40 0 32,1 0-24,1-4 0,3 0 16,-2 0 0,1-2 24,-44 6-48,43-4 40,1-1 0,-3-1-16,2 0 0,1-10 32,-1 16 0,-43 0-56,44-6 64,1 0-24,-2 0-24,1 0 8,-1 0 8,-1 0 0,-42 6-32,43-6 40,1 2-16,-1-1 0,0 1 8,3-2-16,3 2 32,-49 4-48,47-4 32,1 0-8,-3 0-8,0-2-8,1 2 0,1 0 0,-47 4-8,50-4 16,-1 0-16,4 0-8,-2 0 0,-1 0 8,-1 0 0,-49 4 0,49-3 16,1 3-16,-1-4-16,0 0 0,1 4-8,-3-4 32,-47 4-8,47-4-16,1 0-24,-5 4 24,1-4-24,1 4 64,-2-4 16,-43 4-40,44 0 32,-1 0-24,3 0 0,-1 0-16,-2 0 8,1 0 24,-44 0-24,43 0 8,3 0 0,1 2-8,0 0 8,1 0 8,1-2 0,-49 0-16,47 2 16,1 0-8,-1-2-24,0 0 0,1 0 32,-1 0 8,-47 0-24,47 0 8,1 0-8,1 0-8,-2 0-48,1-4 32,-1 4 16,-47 0 8,48-4 0,-1 0 16,0 4 0,-1-4 16,1 0-16,-2 0 24,-45 4-40,46-4 32,-3 0-40,1 0 8,-1 0 0,0 4 16,1-4 8,-44 4-24,47-4 16,-2 4-8,3-4-16,-5-1 16,1 1-8,-1 0 16,-43 4-16,43-4 16,-1 4-32,-1-4 0,3 0 16,-1 4-16,-1-4 32,-42 4-16,43 0 8,-2-4-16,3 0 8,-3 4-8,1-4 24,1 0 0,-43 4-16,42 0 16,-1-4-8,2 4-24,1-4 24,1 0 8,1 0 8,-46 4-24,45 0 32,-2-4-32,1 0-16,-1 0 48,1 0-24,3 4 8,-47 0-16,45-3 8,1 3-32,-1-4 32,-2 4 8,-3-4-8,1 4 8,-41 0-16,40 0-24,-1 0 0,1 0 16,1 0 8,-1 0 32,-1 0-16,-39 0-16,40 0 8,-1 0-16,0 0-16,-1 2 40,1 0 8,-1 2 8,-38-4-32,37 2 24,3 1-48,-3 1 8,3 0 16,-1-2 24,1 2 16,-40-4-40,39 2 32,1 0-32,-1 0-8,1 0 8,-1 2-16,0-2 40,-39-2-24,40 4 16,1-2-24,1 0 8,1 0-8,-3 0 24,-1 0 8,-39-2-24,40 2 24,-1 0-16,-1-2-16,-5 2 40,5-2-15,-3 0 23,-35 0-40,38 0 32,-1 0-24,-1 0 8,-1 0-8,-1 0 16,-1 0-32,-33 0 8,34 0 40,1 0-40,-1 0 8,1 0 56,3 0-56,-3 0 16,-35 0-24,38 0 16,-1 0-24,1 0 8,-1 0 16,1 0 8,-1 0-8,-37 0-16,38 0 32,-3 0-48,3 0 0,-1 0 8,3 0-16,1 0 48,-41 0-24,42 0 24,-3-4-32,0 4 8,1 0-8,-1-4-24,-1 4 56,-38 0-24,37 0 16,1 0-24,-1-4 16,1 4-8,1-4 0,-1 4 8,-38 0-8,37 0 16,1-4-32,-1 4 16,-1-4-8,-3 0-32,1 4 56,-34 0-16,35-4 8,-1 0-32,-1 0 56,1 0-48,-1 0 24,3 1 24,-36 3-32,36-4 24,-1 0-8,3 0 8,-5 0 0,1 0-8,-3 4 8,-31 0-24,32-4 24,1 0-40,1 0 0,1 0 16,3 4 0,-1-4 8,-37 4-8,38-4 8,-1 0-16,1 0 8,-3 0-8,1 0 16,-1 0 16,-35 4-24,34-4-40,1 0-8,1 4 0,-3-3-8,3 3 64,-36 0-8,35-4-8,1 4 8,1-4 8,1 0-40,-3 4 56,1-4-40,-36 4 16,35-4-24,1 4 16,0-4-16,-1 4 16,-1-4 32,-1 4-8,-33 0-16,32-4 16,1 4 8,-1-4-40,1 4 8,-3-4 16,-4 4-16,-26 0 8,25 0 32,1 0-56,0 0 8,-1 0 24,1 0-16,-1 0 24,-25 0-16,28 0 24,0 0-32,-1 0-8,1 0 8,-2 0 16,-3 0 8,-23 0-16,24 0 0,0 0-16,-1 0-24,1 2 32,-2 0 0,-1 0 8,-21-2 0,22 2 0,0 0 8,-2 0-24,1 0-24,-1 0 40,0 0-8,-20-2 8,19 2 0,1 0-8,0 0 0,0 0 0,-1 0 24,1 0-8,-20-2-8,20 2 24,0 0-16,-3 0-16,1-2 8,2 2-16,-2 0 32,-18-2-16,19 0 0,-3 0 8,0 0 8,0 2-24,-10-2 8,17 1 0,-23-1 0,16 2 16,0 0 40,0 0-8,-1 0-24,-9 0-8,18 0-24,-24-2 8,16 2 0,0 0-8,-1 0-16,-9 0 0,16 0 16,-16 0 8,-6-2 0,24 2 32,-19 0 0,17 0 0,-16 0-16,14 0-24,-14 0 0,-6-2 8,19 2 0,-13 0 8,12 0-16,-12 0-16,12 0 16,-12 0-8,-6-2 16,6 2 8,9 0-8,-11 0-8,2 0 8,0 0-8,10 0 32,-16-2-24,4 2 48,2 0-16,0 0-16,10-2 0,-12 2-24,-1 0 32,-3-2-24,6 2 24,0-2-24,0 0 0,-2 0-40,0 1 8,0-1 24,-4 0 8,0 0 8,4 0 24,-4 0-8,0 0-16,0 0 8,0 2 8,0-2-24,0 0 16,0 0 16,0 0-64,0 0-16,0 2 32,0-2-24,0 0 40,0 0 8,0 0 0,-2 0-8,0 0-8,0 0 0,-4 2-16,6-2 24,-6 2-40,-12 0 16,11 4-16,-17 0 32,4 0 40,-2 0-32,22-6 0,-23 6 8,-5 0 8,-5 0-32,-9 0 32,-5 0-40,-6 0 0,53-6 24,-54 7-24,1-1 0,2 0 24,-3 2 16,1 0 0,0-2-8,53-6-8,-55 8 16,-3 0-16,5 0-8,-4 7 16,0-9-8,3 0 0,54-6 0,-57 6 8,-2 0-8,2 0-24,0 0 24,1 0-8,1-2-8,55-4 16,-53 4 16,-4 0-8,1 0-16,1 0 16,0 0-16,2-2 0,53-2 8,-50 1 24,1 1-24,0 0 0,1-2 16,-1 0-24,0 0 72,49 0-64,-48 0 40,3 0 24,0 0-16,-1-4-8,5 1 8,-1-1-16,42 4-32,-41-4 24,-3 0 0,-1 0-8,2 0 8,-3 0-8,3-2-8,43 6-8,-42-4 0,-1 0 0,2 0-8,-3 0 8,-1-2 8,-1 0 8,46 6-16,-49-4 0,0 0 0,-2 1-16,-3 3-16,3 0 64,0-4-16,51 4-16,-52 0 48,-1 0-24,0 0-40,-2 0 16,-3 0-16,1 0 16,57 0 0,-57 0 0,-4 0 8,-2 0-8,-4-4-8,3 4 24,3-4 0,61 4-16,-59 0 0,2-4 8,4 4-32,-5-4 8,3 0 16,-2 4-8,57 0 8,-55-4-16,-1 4 24,3-4-56,0 0 48,0 0 16,1 0-16,52 4 0,-53 0 48,0-4-24,-3 0-40,3 0 8,0 0 24,0 4-8,53 0-8,-54-4 8,1 4 0,-2 0-16,-2 0-8,-1 0 16,3 0 0,55 0 0,-53 0-8,0 0 0,-1 2-32,3 0 32,0 0 0,-1 0 0,52-2 8,-51 4 8,6 0-32,-5-2-24,1 2 16,0-2 16,-1 2 8,50-4 8,-47 6-16,0 0 0,-1 0 0,1 0 8,2-2 8,3 0 8,42-4-8,-39 5 0,-3-1-24,1 2 0,-2-2 16,-1-2 8,1 2 8,43-4-8,-42 2 24,1 0-16,1 2-16,7 0 0,-1-2 16,1 0-8,33-2 0,-34 2 8,1 0-8,-3 0-40,1 0 40,1-2 8,3 2 16,31-2-24,-30 0 8,0 0-16,1 0-24,-1 0 24,4 2 24,1 0-16,25-2 0,-22 0 24,-2 2-48,3-2 24,3 0 24,0 2-32,10-2 24,8 0-16,-19 0-32,11 2 16,-8-2 0,10 2 8,-2-2 16,2 0 0,6 0-8,-6 2 24,0-2-40,2 2 0,0-2 16,3 0-56,-1 0 32,2 0 24,-2 0-96,2 0-24,0 0-32,0 0-33,0 0 17,0 0-48,0 0 216,0 0-248,0 0-56,0 0-16,0 0 8,0 0 32,4 2 72,-4-2 208,3 0-160,1 2 48,2 0 48,0 0 24,0-1 16,0 1 32,-6-2-8,16 2 8,-12 0-8,12 2-8,-10 0 16,15 0 8,-3 0 8,-18-4-24,18 4 24,5 0-16,7 0 8,7 0 24,5 0-16,3-2 0,-45-2-24,48 2 16,5 0-32,2-2 16,2 0 16,1 0-8,3 0 24,-61 0-32,61 0 16,6-4-48,2 4 24,2-4 16,2 0-24,-2-2 48,-71 6-32,73-6 24,0 0-40,4 0 16,0 0 8,0 2 0,-2-1 32,-75 5-40,75-6 64,-4-10-32,2 12 24,0-12 8,-4 12 16,0-2 8,-69 6-88,67-17 72,2 13-24,-2-16-24,0 16-8,-5-2 8,-3-10 0,-59 16-24,61-4 24,-2-2-24,-4 0 0,-1-9 0,-3 11 0,-8-2-16,-43 6 16,42-16 0,-9 16-32,-1-4 24,-5 0 32,-5 0-16,-4 0 24,-18 4-32,16-4 40,-12 0 16,2 4 24,0-4 32,-3 4 80,-3 0-192,4-4 240,-4 4 80,0 0-16,0 0-31,0 0-41,0 0-96,0-4-104,0 4-32,0 0-64,-2-4-64,-5 1-32,-13-1 47,2 0 97,18 4 16,-22-4 0,-3 0 24,-9-2 33,-19 0-57,-12 0 16,-8 0-16,73 6 0,-75-6 32,4 0-16,4 2-24,2 0 16,-1 4 0,1 0 8,65 0-16,-69 0 24,0 0-8,0 0-40,2 0 24,0 0-16,2 0 0,65 0 16,-67 0 0,0 0-8,2 0-24,1 0 0,-1 0 7,2 0 34,63 0-9,-61 0 8,-4 0 16,2 0-40,0 0 0,2 0 24,1 0-16,60 0 8,-59 0 8,-2 0 8,0-4-32,0 4-1,-1-4 34,5 4-25,57 0 8,-57 0 16,0-3-24,0 3-9,-1-4-15,1 4 32,0 0 24,57 0-24,-57 0-16,-2 0 32,1 0-32,1 0 8,-2 0 32,0 0 17,59 0-41,-61 0 32,3 2-16,1 0-24,0-2-24,2 1 48,-5 1 0,60-2-16,-61 0 8,2 2 32,2-2-64,0 0 24,5 0 48,-1 0-24,53 0-24,-53 0 24,0 0 32,1 0-56,5-4 24,2 1 16,-1-1 8,46 4-48,-41-4 72,-1 0 16,3-2-32,-3 0-16,1 0 16,3 0 0,38 6-56,-39-6 40,0 0 0,1 0-24,5 0-16,-3 0 24,2 1-8,34 5-16,-33-6 32,-1 0-16,1 0 8,-1 0-24,1 0 8,-3 0 16,36 6-24,-31-6 8,-1 0 24,-1 0-24,3 0-40,-2 0 56,3 0-8,29 6-16,-30-15 16,-1 11 32,1 0-32,-2-2 8,1 0 16,-1-10 24,32 16-64,-33-4 64,1-2 24,-1 0-8,1-9-32,-1 11 24,1 0 0,32 4-72,-32-6 112,3 0 0,-3-10 0,1 16-32,-3-6-48,1 0 16,33 6-48,-34-6 24,-1 0 16,-1 1-16,1-1-40,-3 2 16,1 0 0,37 4 0,-38-4 16,1 0-16,-1 0-24,-1 4 0,-3 0 0,1 0 24,41 0 0,-44 0-8,-1 0 0,2 0-8,-3 0-32,3-4 24,-1 4 8,44 0 16,-43 0 0,-2 0-8,-5 0-16,1 0-8,0 0 0,-1-4 8,50 4 24,-47 0-16,-2 0 16,1 0-16,-5 0-8,2 0 0,-5 0 32,56 0-8,-59-4 16,4 4-16,2 0 0,-1 0-48,1 0 40,-2 0 16,55 0-8,-59 0 0,2 0 16,-5 0-56,1 0 8,2 0 24,2 0-40,57 0 48,-59 0 24,1 0-32,-1 0-32,2 0 16,0 0 8,0 0 0,57 0 16,-56 0-8,-1 0 8,2 0-40,0 0-8,-1 0 24,1 0 24,55 0 0,-53 0 0,0 0-16,3 0 0,1 0-16,0-4 24,1 0-16,48 4 24,-49 0-8,0-4-16,1 0-16,1 4 40,2-4-8,3 0-24,42 4 32,-41 0-16,-1-4-24,-1 0-24,-3 1 40,3 3-8,0-4-8,43 4 40,-42-4-16,1 4 0,-1-4-24,1 4-16,1 0 24,-1-4-32,41 4 64,-41 0-8,-1 0 0,1 0-24,-1-4 8,3 4 8,-1 0-16,40 0 32,-39 0-16,-1 0 0,3 0-48,-3 0 48,1 0 0,0 0-32,39 0 48,-42 0-8,1 0-24,-3 0-16,1 0 24,1 0 16,3 0 8,39 0 0,-40 0-8,1 0-24,0 0-8,-1 0 0,1 0 8,-1 0 24,40 0 8,-39 0-16,-1 0 0,1 0-40,1 0 40,1 0-8,-1 0-16,38 0 40,-37 0-32,-3 0-16,1 0 7,-1 0 9,-1 2 16,2 0 32,39-2-16,-40 2 0,1 0-16,-1 0 0,3 2-32,-1-2 56,1 0-8,37-2 0,-38 3 0,-1-1 8,1 2-64,-1-2 24,-1 0 40,1 2-32,39-4 24,-38 2 16,1 2-32,3-2-32,1 0 32,-3 0 0,1 0 24,35-2-8,-38 4 8,1-2-24,1 2-16,1 0 8,-1 0 16,-1-2 0,37-2 8,-36 4-32,3 0-24,-3 0-8,3 0 24,-3 0 32,1 0 16,35-4-8,-38 3-16,1 3-16,-1 0 16,3 0-8,-3 0 8,3 0 40,35-6-24,-36 6 8,5-2-24,1 2 32,-2 0-8,3-2 0,-1 2 8,30-6-16,-25 4-8,-1 0-24,0-1 0,5 1 24,-3-2-8,2 0 24,22-2-8,-16 2-8,1 0-16,9 0 24,-10 0-8,12-2 16,-2 0 24,6 0-32,-4 0 16,0 0-48,2 0-32,2 0-48,0 0-56,0 0-48,0 0 216,0 0-296,4 0-64,0 0-40,0 0 48,0 0 8,0 2 80,-4-2 264,6 2-184,10 0 32,-12 0 88,11 4 72,-9 0 24,16 10 16,-22-16-48,18 6 32,3 13-16,5-1-8,4 0 8,-1 0 16,5-1 16,-34-17-48,35 16 48,3 0-40,1 0 24,5 0 0,1-1 0,6 1 16,-51-16-48,54 8 40,3 12-40,0-14 48,4 9 0,0-9 32,3 10 16,-64-16-96,63 4 64,8 2-32,-2 2 0,2-2 24,-2 0-8,4 0 24,-73-6-72,73 6 56,2-2-48,-2-1 24,2 1 8,-8 0-8,4 0 32,-71-4-64,71 4 56,2 0-16,0 0 24,0-2 16,0 0-32,4 0 48,-77-2-96,79 0 64,2 2 16,-2-2-24,4 0 16,-3 0-24,5 0 8,-85 0-56,85 0 48,-2 0-24,-2 0 8,0 0 16,0 0-16,2 0 32,-83 0-64,84 0 72,-1-6-32,0 2 8,2 0-16,0 0-8,-2 4 8,-83 0-32,81-4 32,-1-2-24,1 1 8,4-1-8,-2 0 24,-4 0-16,-79 6-16,77-6 40,0 0-16,0 2-32,-2 0 24,-2-2-16,0 0 40,-73 6-40,71-4 48,0-2-24,0 2 16,0-2-8,-2 1 16,-4-1 0,-65 6-48,65-4 48,0 0-32,2 0 0,0 0 8,-1 4-16,-1-4 16,-65 4-24,61-4 32,2 4-24,0-4 16,0 4-24,0-4 8,-63 4-8,64 0 24,-3 0-8,0 0-8,0-4-8,0 4 24,0 0 8,-61 0-32,62 0 24,-1 0 32,0 0-56,-6 0 16,2 0-16,3 0 8,-60 0-8,59-4 24,0 4-8,-2 0-24,-6-4 0,1 4 8,-3 0 32,-49 0-32,49 0 24,-1 0 0,1-4-48,-4 4 0,1 0 48,-5-4-64,-41 4 40,40 0-8,1 0-24,1-4 0,-1 4 48,0 0 24,1 0 0,-42 0-40,41 0 24,3 0 24,-1 0-72,1-4-8,-3 4 40,-2-4-24,-39 4 16,38-3 8,1 3-8,3 0-16,-3-4 0,3 4 16,-1 0 16,-41 0-16,38-4 0,-1 4 40,-3-4-64,-3 4 16,-1 0 8,-3 0-8,-27 0 8,26-4 8,0 4 24,-5 0-48,1 0 8,-4 0 32,0 0-16,-18 0-8,6 0 16,13 0 0,-15 0-24,2 0 8,0 0 40,0 0 0,-6 0-40,6 0 49,-2 0 39,0 0-16,-4 0 32,0 2 48,0-2 16,0 0-168,0 0 160,0 2-40,0-2-48,0 0-24,-2 0-16,0 0 16,2 0-48,-2 0 16,0 0 0,-4 0-32,0 2-40,-12 0 32,10 0-16,8-2 40,-23 2-8,1 0 0,0 0 0,-3 1 8,-9 1 0,-7 0 24,41-4-24,-48 6 16,-5 0-8,-2 0-8,-2 0-24,-1-2 24,-1 0 0,59-4 0,-55 6 24,-2-2 0,0 2-16,-5 0 0,1-2-16,-4 2 8,65-6 0,-65 3 8,0 1 48,0 2-16,-2 0 0,0 0 0,-4 0-40,71-6 0,-71 6 24,0 0-16,-1 0-16,3 0-16,-6 0 8,0 0-16,75-6 32,-73 6 0,0-1-8,2 1-40,-2 0 24,0 0 0,-4 0-32,77-6 56,-76 6-8,3-2 0,0 0-24,-2 0 32,0-2-8,-2 2 16,77-4-8,-75 2 8,-2 0 0,2-2-24,0 0 8,0 0 24,2-4 16,73 4-32,-71-4 64,4 0-40,2 0-8,-3-2 16,5-10-24,-4 12 32,67 4-40,-63-4 32,0-2-8,4-9-24,-2 15-16,-1-4 8,5 0 0,57 4 8,-59-4-8,4 0 8,4 0-32,-3 0 16,1 0 8,-2 0 0,55 4 8,-56 0-16,-1-4-8,2 0 0,0 0-24,3 0 24,5 0-8,47 4 32,-49 0-8,-1-4 0,-1 0-40,-2 1 8,0-1-16,-3 0 8,56 4 48,-53 0-24,0-4-16,-4 0-24,1 0 8,-1 0 32,-2 0 0,59 4 24,-57-4 8,0 0-32,-1 4-32,3-4 32,-2 0-16,-2 0 8,59 4 32,-63-6-16,-1 2-8,-1 0-32,2 0 16,4 0 0,-4-1 8,63 5 32,-61-4-8,-1 0-32,-1 0-24,4 0 7,0 0 1,2 4 40,57 0 16,-57-4-40,-1 4 32,1 0-56,4-4 8,0 4 56,3 0-24,50 0 24,-49 0 16,4 0-32,-3 0-24,1 0 24,-1 0-24,1 0 16,47 0 24,-45 0 16,3 0-32,1 0 8,1 0 8,5 2-24,1 0 16,34-2 8,-33 2-16,-1 0 0,1-2-24,3 2 32,2-2-8,3 0 16,25 0 0,-26 0 0,1 0-24,-1 0 0,4 2 8,0-2 24,5 0-32,17 0 24,-16 0 0,10 0-32,-12 0-24,12 0 64,-2 0-32,-7-4 40,15 4-16,-4 0 24,-2 0-24,0-4 8,0 4 0,2-4-8,0 4 24,4 0-24,-4-4 16,2 4-16,0 0-24,2 0-24,0 0-64,0 0-32,0 0 144,0 0-224,0 0-104,0 0-88,4 0-96,-4 0-8,4 0 48,-4 0 472,4 0-384,2 0 112,0 0 96,0 0 80,0 0 88,11 0 48,-17 0-40,4 0 40,16 2 0,-14 0-40,20 0 16,-7 2 0,9 0 16,-28-4-32,32 6 40,7 0-16,4 2 0,5-1 8,-1 1-16,4 0 16,-51-8-32,52 8 48,1-2-32,-2 0 0,7 0 0,-1 0 8,4-2 0,-61-4-24,57 4 40,2 0-24,-1 2-16,-3-1 32,4-1-24,2 0 32,-61-4-40,63 4 40,2 0-24,3-2 24,-1 0 0,4 0 16,0 0 32,-71-2-88,75 0 48,0 0-16,4 0 0,-3 0 8,3 0 0,2 0 8,-81 0-48,79 0 64,-2 0-48,-2 0 40,0 0-8,-2 0 0,2 0 24,-75 0-72,75-4 32,0 4 8,0 0-8,-2 0 0,2-4 40,2 4 0,-77 0-72,73 0 72,-2 0-16,0 0-8,-2 0 32,2 0-40,0 0 32,-71 0-72,71 0 24,-4 0-16,-2 0 16,0 0-8,1 0 24,1 2 0,-67-2-40,65 0 24,0 2-24,-4 0-8,2-2 32,0 0 0,0 0 16,-63 0-40,68 0 40,-5 0-40,2 0 24,-4 0 8,0 0 0,-4 0 8,-57 0-40,60 0 16,1-4-16,0 4 8,-4 0 16,-4-4 8,-1 4 0,-52 0-32,49-4 32,0 4-40,3 0 16,-5-4 40,-4 4-32,1-4 48,-44 4-64,39 0 56,-1-4-40,-3 4 32,-1 0-8,-3 0 0,3 0 16,-34 0-56,29 0 40,3 0-24,0 0 0,1 0 0,-1 0 16,-1 2 8,-31-2-40,30 2 32,-2 0-24,-1 0-16,-1 0 8,-1 0 0,1 0 16,-26-2-16,26 2 8,-1 0-24,1 0 0,0 0 8,-3 0 0,1 0 8,-24-2 0,24 2 0,-3 0-24,-1 0 8,0 2 8,-2-2 0,-1 0 24,-17-2-16,16 2 8,-10-2 0,14 0 0,-16 0 0,2 0 24,9 0 40,-15 0-72,0 0 112,6 0 48,-2 0 80,0 0 112,-4 0 73,4 0 39,-4 0-464,0 0 472,4 0-56,-4 0-16,0 0-8,0 0-32,0 0-32,0 0-328,0 0 256,0 0-96,-4-4-96,-2 0-72,0-2-24,6 6 32,-8-18-40,-7 12 16,7-11 0,-14 11-32,2-14 48,-3 4-8,23 16 16,-32-18-32,-5-1 24,-9-1-64,-3 0 32,-4 3 8,-3 1-24,56 16 56,-57-6-24,0-14 8,-2 14-24,-2-10 0,-3 12 40,3-1-16,61 5 16,-63-6-16,0 0 8,-4 0-40,0 2 0,-4 0 48,-2 0-16,73 4 16,-71 0 0,-2-4 16,2 4-24,-4-4-16,-2 4 24,0 0 16,77 0-16,-79 0-24,4 0 24,-2 0-40,0 0-8,0-4 32,2 4-8,75 0 24,-73 0 0,-4 0 0,2 0-8,0 0-8,0 0 16,2 0-32,73 0 32,-73 2-32,0 0 48,-2 4-56,0-2-16,0 2 64,2 0-40,73-6 32,-69 8-8,0 0 8,2-3-80,0 1 16,0 2-16,4-2 32,63-6 48,-65 6-56,2 2 8,0-2 24,-1 0-32,1-2 16,4 0 8,59-4 32,-55 2-40,-2 2 16,-1 0-8,1-2-16,0 1 16,0-1-16,57-2 48,-59 2-24,-1 0-16,7 0 24,0 0-16,0-2 16,3 0 16,50 0 0,-49 0-32,-2 0 8,1 0-32,5 0 24,1 0-32,3 0 8,41 0 56,-39 0-32,3 0 8,-3-4 32,3 4-24,4-4 24,5 4 0,27 0-8,-24-3 8,2-1 24,5 0-32,9 4-24,-8-4 64,12 4-48,4 0 8,-4 0-8,0 0-32,2 0-96,0 0-96,0 0-120,0 0-96,2 0 448,0 0-529,0 0-7,0 0 8,4 0 88,0 2 96,2 0 128,-6-2 216,6 2-152,12 2 56,-12-1 8,11 3 8,-1 2 40,0 0 0,-16-8 40,20 8 8,1 8-8,9-10 0,4 10 40,7-11-24,2 13 40,-43-18-56,48 6 40,-1 10 0,4-12-16,1 2-16,3 0 16,2 0 8,-57-6-32,61 6 48,-1-1-8,3-1-16,2-2 0,6 2-16,2-2 32,-73-2-40,73 4 40,0-2 8,-4 0-8,4 0-32,0 0 40,6-2-16,-79 0-32,79 0 64,4 0 8,-2 0-32,5 0 16,-3 0-8,8 0 16,-91 0-64,85-4 64,4 4 8,-1-4-56,7 0 24,0 0 8,1 0-16,-96 4-32,95-4 48,4 1-16,-2 3-32,3-4 24,-3 0 16,1 0-8,-98 4-32,95-4 72,4 0-32,-2 4-8,1 0-8,1 0 8,-1-4 16,-98 4-48,97 0 32,-2 0-8,0 0-32,-1 0 8,-1 0 24,-4 0-8,-89 0-16,89 0 64,-5 0-24,1 0-24,-4 0 24,-4 0 0,-2 0-16,-75 0-24,77 0 56,-4 0-24,0 0-32,-4 0 8,-2 2 16,-4-2-16,-63 0-8,67 0 32,0 0-16,1 0-64,-3 0 8,-4 0 32,2-4-8,-63 4 16,65-6 48,2 2-16,-2-12-24,0 16 0,0-6 0,-1-11 32,-64 17-40,65 0 16,2-6 24,-4-12-24,-2 14-8,-4-2 8,-3-12-16,-54 18 0,53-6 24,4-13 0,-2 13-8,-1-10 16,-1 10 16,-6-14-48,-47 20 0,50-6 24,-5-13 0,0 13-16,-5-12 56,-1 12 0,-1-12-8,-38 18-56,37-6 72,1-9-24,-1 9 0,1-10 17,-5 12-25,1-12 0,-34 16-40,31-4 40,3-14-16,1 14-24,-1-11 16,3 11-16,3-12-16,-40 16 16,39-4 40,5-12-32,-1 12-24,1-11 24,-1 11-32,0-12-8,-43 16 32,44-6 24,-1-12-40,1 12-8,-1-12 0,0 13 8,-1-13 8,-42 18 8,39-6 16,1-12-16,-1 12-24,1-10 32,-3 10-8,1-9 16,-38 15-16,37-4 48,-1-12-32,-1 12 8,-1-2 0,-1-10 24,1 12-24,-34 4-24,33-6 32,-3 1-24,-2-1-56,-3-10 24,3 16-16,1-6 16,-29 6 24,30-6 16,2 2-32,-3 0 0,3 0 16,-1-2-8,1 2 8,-32 4 0,31-4 16,-1 0-40,0 0 16,-5 4-16,-1-4 0,-2 4 16,-22 0 8,19 0 8,-1 0-24,0 0-16,0 0-9,-3 0 9,1 0-8,-16 0 40,16 2-24,0 0-32,-10 2-8,15 0 32,-15 0-24,14 2 48,-20-6 8,4 6 0,2 0-32,10 0 0,-12 0 0,2 2-24,0 0 8,-6-8 48,5 8-40,-1 7-16,0-9 24,0 2 16,-4 12 16,4-12-8,-4-8 8,0 21 16,0-5-24,-2 2 8,-4 6 32,-13 1-8,3 5 48,16-30-72,-24 30 48,-1 5 8,-7 1 0,-4-1-16,-1-1 24,-4 3-16,41-37-48,-46 36 40,-3 1-24,-8 1-8,-5 1 24,-3 0 0,2-1 8,63-38-40,-65 35 8,0 1-16,-4 0-24,0-3 32,-2 3 0,2-3 8,69-33-8,-71 38 0,0-5-32,0 1 32,4-3 16,-4-1 0,5-1-8,66-29-8,-61 30 0,2-2-40,6-5 32,3-1 40,-1-4-16,2 4 0,49-22-16,-46 17 8,7-9-32,4 12 16,3-18 16,8 4-8,3 0 40,21-6-40,-8 6 65,-8-4 31,14-2 72,-2 0 64,2 0 24,0 0 32,2 0-288,-2 0 232,2 0-64,0 0-80,0 0-120,0-4-136,0 4 168,0-4-264,16-12-32,0 10 40,5-22 104,19-3 112,27-19 24,20-9 40,-87 59-24,92-63 0,1 4-40,-2 2 24,0 5-32,-1-1 24,-1 4 24,-89 49 0,89-49 0,2 1 16,-4 1 16,-7-1 8,3 5-8,-4-2 8,-79 45-40,77-42 40,2 1-24,2 1 0,-6 3 0,-2-1 0,-6 5 32,-67 33-48,65-34 16,-4 3-16,1 1-8,-5 1-16,-2 5 16,-8 0 24,-47 24-16,46-20 8,-7 1-24,-3 3 0,-7-2-16,-3 14 32,-6-12 40,-20 16-40,15-4 56,-9 1-24,10-1-16,-16 0 24,4 4-40,0 0 32,-4 0-32,0 0 24,0 0-64,0 0-8,0 0-24,0 0-32,0 0 344,0 0-552,-2 0 272,-14 2-16,-1 4 48,-11 1-32,-10 15 0,38-22 40,-71 30 0,-25 13 0,-17 4-8,-1 5-16,7-5 16,7 1-16,100-48 24,-97 43 0,-2 2-16,1-1-24,3 5 16,-2-2 8,3 1 0,94-48 16,-95 45-8,0 0 8,2-3-25,3-3-15,1-1 32,6-1 0,83-37 8,-81 36 8,6-1 0,0 1-32,4-3-8,6-1 16,4-8-8,61-24 24,-51 25 0,7-5-24,7-2-16,5-10 16,6 9 8,9-15 8,17-2 8,-8 6 16,2-2-8,0-2-16,4-2 0,2 0 0,0 0 0,0 0 8,0 0-48,0 0 16,4 0-40,0 0-16,2 0 80,12-6-8,-18 6 16,19-6 40,7-13 16,11 3-24,31-16-24,28-13 16,15-8-8,-111 53-16,116-56 8,-3 7 16,-9 2-24,-3 3-8,-3 1 16,-1 2 16,-97 41-24,95-46 16,-2 5 48,-3-3-32,-1 3-16,-2-1 32,0 5-40,-87 37-8,87-38 16,-3 5 8,-3-1-16,-6 3 0,-2 1 40,-6-1-23,-67 31-25,61-28 16,-3 2 8,-7 7-16,-8-1 0,-5 14 32,-7-18-32,-31 24-8,28-4 16,-6-11 32,-2 15-56,-5-6 48,-11 2 0,2 0-8,-6 4-32,6 0 136,-2-4 24,-4 4 16,0 0 40,0 0 24,0 0-16,0 0-224,0 0 272,0 0-64,0 0-96,0 0-96,-6 0-40,-12 0-24,18 0 48,-23 2-24,-7 2 16,-17 4-16,-30 19 0,-28 3 0,-13 7 32,118-37-8,-123 42-8,5 1-24,0-1 8,9 1-16,5-2 0,-1 3 16,105-44 24,-105 41-8,3 7-32,-3-5-8,5 2 8,1-1-8,0-3 24,99-41 24,-92 40-8,1-3-32,0-1-48,6-1-48,0 1 0,9-3-16,76-33 152,-72 32-176,1-3-8,8-1-48,0-8 0,8 0 47,2-5 49,53-15 136,-44 8-88,5 10 80,5-14-24,9 2 48,1 0 40,6-4-16,18-2-40,-6 2 128,-2-2 33,4 0 31,2 0 0,2 0-64,0 0-24,0 0-104,0 0 40,0-4-72,0 4-88,4-4-64,0 0-8,14-2 8,-18 6 184,16-18-113,6 12 73,3-15-8,17-3 48,19-8 8,14-9 24,-75 41-32,83-41 24,2-3-8,-7 7 16,-5 3-16,-7 2 24,-1 5 9,-65 27-49,61-28 24,0 3 0,-4-1-16,-7 4 8,-7 1 0,-6 3 16,-37 18-32,28-16 48,-4 0 16,-7 10 64,-13-9 104,2 15 88,-2-4 136,-4 4-456,0 0 520,0 0 16,0 0-64,0 0-160,0-4-160,-2 4-216,2 0 64,-6-4-136,-15 0-16,-3 0 40,-10 0 48,-33 4 40,-39 2 0,106-2 24,-144 23-16,-18 7-32,-10 8-24,3 5 40,9-4 0,-2 1 40,162-40-8,-170 39 16,-3 5-64,-7 3 8,-7 4-16,-3 5 16,-3 3 32,193-59 8,-191 57 8,-7 2-16,7-2-40,2 1-8,-1-5-24,7-2 8,183-51 72,-186 52-56,3 5 0,-5-6-16,9 0 24,-1-1-24,3-5 16,177-45 56,-172 44-24,2-3-8,6-4 16,7 1-16,-1-7 24,6 1 8,152-32 0,-150 24-8,6-3-8,6-5-40,6-8 16,3 0 40,5-2 8,124-6-8,-118 4 40,3-2-16,3 0-16,3-2 16,5 0 0,3 0 16,101 0-40,-95-4 40,7-2-32,3-10-56,6 10 32,4 0 16,4-13 8,71 19-8,-69-4 24,6-16-16,1 14-24,7-16 8,2 16 0,4-13 8,49 19 0,-52-18 0,5 0-32,-2 0 0,5 3-8,1-3 32,3 12-24,40 6 32,-37-24-32,1 6-56,-5 1-72,3-3 8,1-2-24,-1 3 8,38 19 168,-39-22-144,1 0-56,-1-2-16,0 1-24,-3-3 15,1 0 49,41 26 176,-42-29-144,-1 1 64,-3 3 8,-1-3 32,0 2 16,-1 1 8,48 25 16,-47-26-24,2 0 0,-3 3 8,1 1-8,0 0 24,-3 3-8,50 19 8,-51-20-16,0 0 16,-1 0 16,1 3 16,4-1-16,3 0-16,44 18 0,-43-18-32,1 3-8,3-1 16,2 0 24,3 10-8,0-12 16,34 18-8,-35-6-32,1-9-16,7 11-16,-1-2 16,4 0 32,-1 0-16,25 6 32,-26-6-40,1 2-8,3 0 0,0 4 0,0 0 24,3 0-24,19 0 48,-18 0-56,0 2-8,10 2 0,-11 2 16,11 0-16,-14 2-8,22-8 72,-16 18-96,0-11 24,1 17-8,7-4 64,-14 4-16,14 1 8,8-25 24,-20 30-32,14 1-8,-11 3 40,11-3-16,-12 5 32,12-3 0,6-33-16,-8 36 8,0-2-8,0-1 8,-7 5 8,9 1 0,-10 4 0,16-43-16,-8 44 16,-10 3-8,10-1 8,-11 1 0,3-2-8,8 7 16,8-52-24,-22 49 40,7-2-32,-1 1 24,-2-3 0,10-2 8,-14 1 0,22-44-40,-8 41 48,-9 1-40,11-3-40,-10 1 48,10-1-32,-2-7 32,8-32-16,-8 33 24,0-3-24,1-1 8,-1-5 8,2 0 8,0-7 0,6-17-24,-6 16 24,2-10-40,2 2 8,0-2 16,2 0 16,0-4 56,0-2-80,0 2 144,0 0 0,0 0 64,-2 0 64,2 0 24,0 0 72,0-2-368,0 0 449,0 0-9,0 0-8,0 0-40,0-4-120,0 0-48,0 4-224,0-6 168,0 0-88,0-12-8,0 14-48,0-15-32,0 3 32,0 16-24,-2-18 8,0-2-40,0-3 16,0-7-8,0-7 16,2 37 8,-4-44 0,0-3 0,-2-1-8,0 1-24,0 4 48,1 3 0,5 40-16,-8-39 40,0 1-16,2 3-8,-2-1-16,0 1 16,0-1 16,8 36-32,-8-35 48,0-1 32,-7 5-8,9 1 24,-2 2-8,-8 3 0,16 25-88,-6-22 96,-2 2-40,0 1-40,-7-1-16,11 4 32,-2 10 0,6 6-32,-6-20 24,0 14-16,0-9-40,0 11-24,0 0 48,2 0 0,4 4 8,-4-4 8,0 0-24,0 0-88,0 4 8,2 0-40,0 0-24,2 0 160,-2 0-152,0 0-40,0 0-56,1 0-24,-1 0 8,0 0 48,2 0 216,-2 0-128,0 2 112,0 4 40,0 14-32,0-3 64,0 5-64,2-22 8,-4 32 16,-2 13 8,0 4-40,2 7 16,0-3 16,2 2 0,2-55-16,-2 51 8,0-1 16,2-5-24,0-1-8,0-3 16,0-4 8,0-37-16,4 38 32,0-3 0,0 3-24,0-3-16,0-1 8,0-2 0,-4-32 0,4 29-32,0-1 40,0-5-40,0-1 8,0-4 56,-1-2-48,-3-16 16,4 8 0,-4 9-40,4-11-48,-4 0-16,4 0 8,-4 0 16,0-6 80,4 6-80,-4-2 8,4 0-8,-4-2-24,4 0 48,-4 0 16,0-2 40,4 0 0,-4 0 40,0 0-24,0 0 40,0 0 64,0 0 32,0 0-152,4 0 224,-4 0 32,0 0-48,0 0 0,0-4-56,0 0-64,0 4-88,0-6 48,0-10-80,0 10-72,0-15-56,0 3-8,0-4 32,0 22 136,0-26-88,0-7 56,0-10 32,0-7-8,-2-5 32,0 0-16,2 55-8,-2-54 48,0 3-16,-2 4-8,2 3 0,0 3-24,0-2 32,2 43-32,-2-42 16,0 3 40,-2 1 8,2 5 16,0 3 48,-1 6-32,3 24-96,-2-21 88,0 3 16,0 2-48,0 10 0,0-10 8,0 12-40,2 4-24,0-4 40,0 1-24,0-1-48,0 4-48,0 0-48,0 0-16,0 0 144,0 0-192,0 0-48,0 0-64,0 0-64,0 2-16,0 0 0,0-2 384,0 2-393,0-2 49,0 1 56,0 3 96,0 2 136,0 0 40,0-6 16,0 16 0,0-10 16,0 16-16,0-7 8,0 5 16,0 0 16,0-20-40,0 28 24,0-1-8,0 5 8,0-3-32,0-1 24,4-4 0,-4-24-16,0 19 8,4-1 8,-4-12-32,4 10 24,-4-12-16,3 2 40,-3-6-32,0 6 56,0-2 16,0-2 56,0 0 0,0-1 56,0 1 48,0-2-232,0 2 281,0 0 15,0-2-16,0 0 24,0 0-16,4 0-40,-4 0-248,0 0 192,0-4-96,0-1-128,0-11-96,0 12-144,0-18-112,0 22 384,4-20-472,-4-3 8,6-17 87,10-17 89,0-14 136,6-12 48,-22 83 104,27-89-40,1 1 0,3 1-8,-3 8 8,-2 4 8,-1 4 40,-25 71-8,24-69 24,0 4 0,-5 2 16,1 3 8,-4 1 16,2 2 56,-18 57-120,15-53 96,3-1-16,-2 1-8,0 0-32,2 3 8,-3 3-24,-15 47-24,6-43 32,16 1-40,-16 1-24,14-1 8,-5 1-8,-9 0 32,-6 41 0,22-36 16,-6 1-24,-10 5-16,13-2-8,-13 3-24,14-1 32,-20 30 24,6-29-24,12 3-8,-12 0-8,9-1-8,-9-1 32,0 2-8,-6 26 24,6-25 0,10 3-8,-16 0 0,4 5 32,0-1 8,0 12 32,-4 6-64,0-22 56,0 6 16,0 10-32,0-11 24,0 13 8,0-12-8,0 16-64,0-4 64,-2-2-24,2 0-16,-2 2-16,0 0-8,0 0-8,2 4 8,-2-4-32,0 0-56,-4 1-8,0-1-32,0 0 16,0 4 16,6 0 96,-8 0-112,-7 0 8,9 0-8,-2 4 48,-8 2-16,10-1 16,6-5 64,-8 6-64,0 0-64,0-2-40,1 0-8,1 0-56,0 0 24,6-4 208,-6 4-240,2 0 24,0-2 40,2 0 32,0 0 80,0 2 24,2-4 40,0 4-32,0 0 0,0 0 0,0 0 32,6 0-8,0-1 24,-6-3-16,6 4 48,10 0-40,-13 0 8,15 0 32,-12 0-16,16 0 8,-22-4-40,16 4 56,1 0-40,7 0 0,4 2-16,5 0 16,5 0 0,-38-6-16,41 6 40,3 0 24,5 0-24,0-1 40,4-1 24,3-2-8,-56-2-96,61 4 88,4 0-8,6 0-8,6 0 0,-2 0 56,2 0-24,-77-4-104,83 4 88,-2 0-8,3 0-24,-1 0 32,-2 2 16,2 0-16,-83-6-88,87 6 88,-2-1-48,2-1 56,-1 2 24,3-2-16,2 2 16,-91-6-120,95 4 88,-1 0-40,7-2 24,0 2 8,1-2-24,-1 0 16,-101-2-72,104 2 48,-1-2-8,4 2 8,-3-2 56,5 0-16,-3 0 49,-106 0-137,109 0 112,-1-4-40,9 0 16,-3 0 8,-1 0 16,-3 0-16,-110 4-96,109-4 56,-1 0 0,1 0-32,-1 0 40,1-2 0,-1 3 0,-108 3-64,107-6 104,-1 0-48,3 2 16,-3 0-8,-1-2-16,-1 0 8,-104 6-56,99-16 48,-2 12-40,1 0 48,-5-2 8,2-9-8,-2 11 32,-93 4-88,92-6 56,-3-12-24,-2 14 0,-2-2 0,4-10-32,-3 12 24,-86 4-24,87-6 40,-4-11-56,-6 13 48,2-12-16,-4 12-16,0-12-32,-75 16 32,69-4-24,-2-11-8,-4 11 16,0-2 64,-2-12-8,-1 14-8,-60 4-32,53-6 32,-2-10-24,-3 16-8,-3-6 24,-6 0 0,-3 2 0,-36 4-24,31-3 24,1-1-48,-8 0 8,-3 4 16,-5-4 0,-10 4 16,-6 0-16,16-4 8,-12 4-32,0 0 0,0 0 24,0 0-8,0 0 56,-4 0-48,0 0 24,0 0-40,4 0 32,-4 0-8,0 0 24,0 0 32,0 0-64,0 0 48,0 0-16,-2 0 0,0 0 8,0 0 16,2 0-56,-2 0 56,0 0-32,-2 0-40,-2 0-16,-10 0 8,8 0 8,8 0 16,-20 2-8,3 0 16,-1 0-16,0 0 8,0 0 8,1 0-8,17-2 0,-18 2 0,0 0 16,2-1-24,1 1 0,-3 0 16,2 0-24,16-2 16,-18 2 0,2 0 16,1 0-24,-1 0 8,-2 0 16,0 0-24,18-2 8,-19 0 16,-1 0 0,0 0-48,0 0 16,-3 0 32,-1 0-16,24 0 0,-26 0 48,1 0-16,1 0-56,-3 0 0,-7 0 0,-3 0 8,37 0 16,-42-4 40,-1 0 32,1 0-32,-1-2-24,-3 1-16,-3-1-8,49 6 8,-49-6-8,-4 0 40,-1 0-48,5 2-8,0 0 32,-3 0-24,52 4 16,-49-4 0,-4 4 0,-7-4-48,-1 4 8,-2 0 8,2 0 16,61 0 16,-63 2-24,0 2 8,-4 2-32,0 2-32,-2-2 32,1 2-8,68-8 56,-67 6-56,-2 2 40,-6-1-32,4 9 16,-4-12 24,6 2-8,69-6 16,-71 6-8,0 0-24,-6 0 8,-2 0-72,2-2 24,2 0 40,75-4 32,-73 2-56,-2 0 40,2 0-16,0-2-48,2 0 48,0 0 8,71 0 24,-67 0-24,0 0 24,0 0-40,-2 0 16,2-4 8,2 0 0,65 4 16,-63-4-8,0 0 16,3 0-24,-3-2 16,0 0-8,2 2 8,61 4 0,-57-6-8,-2 2-8,1 4-16,1-4-16,4 4-8,-2 0 16,55 0 40,-58-4-48,7 4 0,-2 0-32,0-4 0,-1 4 8,1 0 32,53 0 40,-55 0 8,0-4-24,-1 4-16,1 0-16,2-4 8,-1 4 16,54 0 24,-49-4 0,-4 4-8,-2 0-24,1-3 0,1-1 8,2 0 24,51 4 0,-48-4 0,5 0-24,0 0-16,1 0 0,1 0 0,-1 0 56,42 4-16,-37-4 8,-1 0-8,1 0-16,3 4-72,3-4-16,1 0 56,30 4 48,-27-4-40,-1 0 40,-2 0 8,5 0-56,-1 1 32,0 3 8,26 0 8,-25-4 8,3 0-24,-2 4-16,1-4-9,-1 4 41,0 0 8,24 0-8,-23 0 0,-1 0-16,2 0-40,-1 0 0,1 0 16,-2 2 16,24-2 24,-23 4-8,-1 2-16,0-1-8,0 1-32,1 0 8,-1 0 48,24-6 8,-24 8-24,1 8-8,3-12-24,2 2-16,3 2 0,7-2 24,8-6 48,-16 5-40,10 1-24,0 0-16,0 0-16,0 0-24,2 0 16,4-6 104,-4 6-120,2 0-40,0 0 24,2 0 24,0 0 24,0 2 32,0-8 56,0 15-40,0-9-32,6 12 8,0-10 0,10 12 0,-12-12 56,-4-8 8,20 19-16,-3-3-8,7 2 8,2 2-8,7 1 24,3 3 32,-36-24-32,39 22 8,1-1 8,5-1-16,0-2 0,7 0 16,-1-3 32,-51-15-48,57 8 24,6 12-16,1-14 0,3 10 16,0-12 40,2 2 8,-69-6-72,69 3 72,8 1-32,4 0-8,2-2 8,1 0 24,3-2-8,-87 0-56,89 0 56,0 0-24,0 0 0,-3 0 0,7 0 16,0-4 16,-93 4-64,93 0 88,-1 0 0,5-4-8,0 4 8,1 0 0,3-4 0,-101 4-88,106 0 88,-5-3-16,4-1-8,-5 0 0,1 0 16,0-2 8,-101 6-88,100-6 80,5 0-24,-3-10-24,1 12 8,1-2 16,5-10 32,-109 16-88,105-3 89,3-13-17,1 12-32,-5-16 0,1 16-8,-3-14 8,-102 18-40,99-6 56,2-15 0,-3 15 8,-1-14-16,0 14 16,-1-14-24,-96 20-40,93-17 56,0 11-32,0-18 8,-1 18-24,-3-16 16,-4 17 0,-85 5-24,79-22 24,2 16 0,-8-12-32,2 12-24,-8-10 16,-4 13-8,-63 3 24,61-6 8,-2-12 16,-2 14 16,-1 0-8,-7-2 8,-2 0-16,-47 6-24,44-6 16,1 0-8,-3 0-16,-1 2 16,-1 0 16,-1 4 0,-39 0-24,35-3 24,-1 3-32,-4 0 0,-1 0 0,-3 0 0,0 0 32,-26 0-24,19 2 0,3-1-16,-4 1-8,-1 0-8,-1 0 32,4 2 8,-20-4-8,16 4 8,0 0-24,-11 0-48,17 0 24,-16 0 0,16 2 0,-22-6 40,6 6-40,15 0-8,-15 0-16,12 0 40,-12 0-16,10 1 24,-16-7 16,4 6 0,12 2-40,-13 0 8,3 0 8,0 0 8,10-2 16,-16-6 0,4 6-24,2 0-8,0 2 0,0 0 16,0-1 8,0 1-8,-6-8 16,6 8 0,-1 0-56,-1 0 16,0 0 24,0 0-24,0-2 8,-4-6 32,4 8-16,0-3-8,0 1-17,0 0 33,-4 0 0,0 0-8,0-6 16,0 6-8,0 0-16,0 0 8,0-2 16,0 0 0,0 0 48,0-4-48,0 2 73,0 0-41,0 0 72,0 0-8,0 0 0,-6 2 0,6-4-96,-8 4 64,-10 1-40,11 1-24,-17 2 24,4 0 16,-2 0 32,22-8-72,-23 8 72,-7 0-32,-5 8-8,-11-10-16,-3 9 8,-4-9 16,53-6-40,-56 16 24,-1-10-8,0 2 0,-4 8-16,2-12 8,-2 1 8,61-5-16,-60 6 16,-1 0-16,2 0 24,-2 0 8,2-2 0,3-2 40,56-2-72,-53 2 64,2 0-48,1-2 56,-1 0-16,0 0-32,2-4 80,49 4-104,-52-4 48,3 0 16,0 0 0,1-2 16,3 0 0,1 0 32,44 6-112,-41-15 104,0 15-64,-1-6 24,-1-12-40,-1 18-16,3-6 32,41 6-40,-44-6 8,3 0-24,0 0 24,-1 0 0,1 0-16,1 1 16,40 5-8,-41-6-8,1 0-40,-1 2 0,-2 0 40,-1 0-8,44 4 16,-43-4-24,-1 0 32,3 4-88,-1-4 16,1 0 32,2 0-8,39 4 40,-42-4 0,1 0 0,-1 0-24,1 4-24,-1-4 40,3 4-24,39 0 32,-40-4 0,3 0 0,-2 4-40,1-3 0,1 3 24,-3-4-8,40 4 24,-39 0 24,5 0-40,-1-4-8,3 4-24,6 0 16,1 0 32,25 0 0,-20-4-16,0 4 8,4 0-16,1 0-8,9 0 16,-10 0 8,16 0 8,-4 0-40,-2 0 24,0 0-56,2 0-40,2 0-16,0 0-80,2 0 208,-2 0-296,2 0-88,0 0-57,0 0 57,0 0 136,4 0 136,-4 0 112,6 0-16,0 0 48,10 2-32,-10 2 0,12 2 40,-12-1-24,-6-5-16,23 6 0,-5 0 24,2 2-48,7 8 24,5-10 32,7 10-16,-39-16-16,42 6 16,1 9 0,-1-11-16,1 2-8,2 0 40,3 0 0,-48-6-32,47 2 32,4 0 8,3-2-32,5 0-16,2 0 56,4-6 24,-65 6-72,65-18 72,4 14 24,2-13-64,6 11-16,0-14 24,4 14-16,-81 6-24,79-22 56,8 16-16,6-15-8,-1 5-16,1 10 24,0-16 8,-93 22-48,89-6 24,3-15 8,-1 15-48,4-16-16,-2 16 32,-1-16 0,-92 22 0,93-5 48,-4-13 33,2 12-33,-1-10 0,1 12 8,0-2-16,-91 6-40,89-16 16,-3 16 16,-1-5-24,-2-1-16,2 2-16,-6 0 8,-79 4 16,75 0 0,-6-4-8,2 4 24,-4-4-24,-2 4 8,-6-4 32,-59 4-32,59-4 24,-3 4 0,-5 0-8,-2-4-32,-1 4 16,-7 0 0,-41 0 0,40 0 16,-7 0 8,-1 0-32,-9 0-8,-1 0 24,-2 0 0,-20 0-8,6 0 16,13 0 0,-15 0-32,0-4 8,0 4 24,-4 0 16,0 0-32,0 0 80,4 0 24,-4 0-16,0 0 8,0 0-16,0 0-32,0 0-48,0 0 80,0 0-56,-2 0-40,-4 0 0,-13 0-24,1 0 16,18 0 24,-24 4 8,-3 2-8,-15 0-16,-15 2 24,-6 8-24,-2-13 24,65-3-8,-63 8 32,-1 8-48,3-10 8,-2 2-24,-2 8 24,0-10 16,65-6-8,-67 6 8,2 9 48,-2-9-48,-2 2 8,-2 0 24,-2 8-32,73-16-8,-72 6 16,-2 0 8,1 2-32,0 7-8,0-11 24,3 2-24,70-6 16,-71 8 24,6-2-8,2 0-16,2 0 0,0-2 0,2 0 32,59-4-32,-58 6-8,1-2 24,6-2-32,2 2 16,3-1 32,3 1 24,43-4-56,-42 2 40,1 2-40,0 0-16,1 0 16,5 0-8,-1 0 40,36-4-32,-30 2 8,3 0 0,3 0-8,0 0-16,5 0 24,1 0-8,18-2 0,-16 2 24,0 0-24,9-2-24,-13 0 8,14 2 0,-2 0 32,8-2-16,-8 2 24,0 0-32,2-2 0,0 2-16,0 0 24,1-2 0,5 0 0,-6 2 0,0-2 0,0 0-24,2 0 0,0 2 8,0-2 16,4 0 0,-4 0 0,0 0-16,0 0-8,0 0-16,0 0 24,0 2 0,4-2 16,-2 0-32,2 0-16,0 0-32,0 0-24,0 0-32,0 0-24,0 0 160,0 0-200,0 0-48,0 0 7,0 0 25,0 0 72,6 2 112,-6-2 32,6 2 16,10 0 24,-10 0-16,16 0-16,-5-2 8,5 0 0,-22 0-16,30 0 16,5 0 8,14 0-8,7-4-16,7 0 16,4-2 8,-67 6-24,71-20 32,-2 14-40,-2-10-16,0 12 8,0-11 0,2 11 56,-69 4-40,73-16 40,-2 12-8,4-16-8,-2 14 16,0-10-8,0 11 8,-73 5-40,75-16 40,-2 12 8,-4-14-32,-2 12 16,-2-10-8,1 12 8,-66 4-32,65-15 25,-4 11-25,-4-2-33,-4-12-7,-3 14 16,-3 0 32,-47 4-8,41-6 32,1 0-24,-7 0 8,-1 2 1,-4 0-1,-5 1 8,-25 3-24,22-4 24,-6 0-24,-10 4-8,0 0 32,-1-4 8,-1 4 56,-4 0-88,4 0 160,-4 0 24,0 0 40,0 0 56,4 0 0,-4-4-104,0 4-176,0 0 96,-4-4-144,-11 4-88,-3 0 56,-6 0-8,-7 0 80,31 0 8,-48 0 0,-25 0 0,-21 4 24,-11 2-24,-8 2 24,5-1-32,108-7 8,-105 16 0,3-10-40,-1 2 8,-1 0 8,-1 8 8,0-10 8,105-6 8,-102 6-16,-3 9-40,3-9 40,-3 0 32,3 10 16,-3-10 8,105-6-40,-105 6-8,-1 10-8,1-11-16,-3 1 24,1 10 8,3-12-16,104-4 16,-105 6-8,2 2-40,3 0 0,-1-2 8,-1 2 8,3-2 8,99-6 24,-101 7-64,3 1 24,3-2-16,-6 2 24,3 0-8,-1 0-24,99-8 64,-97 8-48,5-2-40,-1 0 0,2 0 24,0 0 24,1-3 32,90-3 8,-87 2-16,2 0-16,0-2-24,4 0-16,2 0 24,4-4 7,75 4 41,-77-3-48,6-3 0,0 0 0,8 0 24,-2 0-24,4 0 40,61 6 8,-61-16-16,2 16-16,-3-6-8,11-10 0,-4 12-56,2-1 40,53 5 56,-52-6-40,-1-10-24,4 12 72,1-2-16,-1-10-24,6 12 8,43 4 24,-46-6 0,5 0-40,-1 2 24,1-1 32,-2 1-56,-1 0 24,44 4 16,-45-4-8,-1 0-56,1 0 40,2 0-8,1 4-8,-1-4 40,43 4 0,-42 0-8,1-4-32,-1 0 24,1 0 8,2 0-24,1 0 56,38 4-24,-37-4 8,-1 0-56,5 0-16,-3 0-8,2 0 0,1 1 40,33 3 32,-34-4 16,-1-2-24,-1 0 16,3 0 16,-3 0-16,3 0 16,33 6-24,-32-6 8,1 0-24,-1 0 16,2 0-8,-1 0 8,1 0 8,30 6-8,-31-3 0,-1-1-16,1 0 0,-1 0 8,-2 4-24,34 0 32,-33 0-32,-3 0 32,1 0-64,1 2 24,1 0 48,-1 4-56,34-6 48,-33 5 16,-1 3-16,3 0-40,-1 0 8,2 0 8,1 0 0,29-8 24,-26 6 8,3 2-16,-3-2-16,4 0 0,1 0-24,-3-1 16,24-5 32,-24 8-8,0-2 0,3 0 8,3 0-8,0 0-8,10-2 16,8-4 0,-21 4 24,5 0-16,0 0-16,-2 0-24,1 0 8,-1 0 32,18-4-8,-18 2 8,2 0 16,-1 2-40,1-3 0,-2 1 40,2 0 8,16-2-32,-16 2 32,-1 0 24,-1 0-64,2 0-16,-2 0 32,3 0-16,15-2 8,-16 2 0,0-2 16,0 2-24,0 0 0,1-2-8,-1 2 8,16-2 8,-16 2-8,0-2 16,-1 2-8,-1 0-24,0-2 32,0 2 0,18-2-8,-17 2-16,-1-2 24,2 2-16,-2 0-32,0 0 64,1 0-32,17-2 8,-18 2-8,0 2 32,0 0-48,3-2-8,-1 2 24,10-2-16,6-2 24,-18 4-16,12 0 24,-2-2-56,0 0-16,1 1 32,1 1-40,6-4 72,-6 2-64,2 2 8,0-2-64,2 0-16,0 0-8,0 0-48,2-2 192,-2 2-192,2 0 24,0 0 32,0 2 40,0 0 32,0 0 40,0-4 24,4 4-16,2 0 8,0 2-16,10 0 0,-13 0 16,17 0 8,-20-6 0,16 5 24,2 1-16,3 2 16,7 0-8,6 8 8,7-12 24,-41-4-48,43 6 32,5 0 8,-1 0-32,4 0-8,1-4 24,3 0-16,-55-2-8,55 0 16,4 0-8,1 0-16,-3-6 8,2-12 24,0 14 24,-59 4-48,59-16 64,5 12-16,-1-16-8,0 15-16,0-17 16,4 16 16,-67 6-56,63-22 64,4 6-8,2-1-8,0 11-16,-4-18-24,1 8 40,-66 16-48,63-16 48,2 1 0,-2-1 0,2 0-24,-2-2 0,-6 3 64,-57 15-88,58-18 80,-1 2 8,-8 0-24,4 10-40,-5-13 24,-5 13 0,-43 6-48,46-16 56,-9 12-8,1-12-16,-7 12-8,-1 0-16,-5-2 16,-25 6-24,24-6 32,-4 3-24,-2 3-16,-12-4-8,9 0-8,-11 4-8,-4 0 32,4 0-16,0 0-16,0 0-32,0 0 48,-4 0-8,0 0 32,0 0-8,4 0 0,-4 0-8,0 0-24,0 0-8,0 0 32,0 0 0,0 0 8,-2 0 16,0 0 0,-2 0-24,-2 0 24,-2 2 8,-9 4-24,17-6 0,-8 5 32,-16 11-32,6-10 0,-4 10 40,-1-10 24,-7 12 8,30-18-72,-35 7 96,-7 15-32,-1-6-16,1 0-16,1-8-8,0 11 8,41-19-32,-44 8 32,3 12-64,1-12 0,1 12-8,-5-5 32,1 3 24,43-18-16,-43 18 16,-5 0-16,3-1-16,-1 1-8,3 0 8,2 0 16,41-18 0,-42 17 0,1 1 0,-1 0-24,3 0 16,-1-1-8,-1-1 0,41-16 16,-41 16 0,-1 0-24,1-8 8,-1 11 8,3-13 8,1 12 24,38-18-24,-35 6 8,1 0 24,1 0-16,-3 0 0,3 0 32,-1-2 0,34-4-48,-31 2 56,1 0 8,0-2-32,5 0 0,-3 0 32,2 0-16,26 0-48,-21 0 72,-1-4 24,4 0-24,0 0 48,11 0 24,-13 0 0,20 4-144,-8-4 144,-12 0-72,14 0-16,-2 0 0,1 4 0,1-4 8,6 4-64,-6-4 72,0 0-16,2 0-15,0 0 7,2 0 0,0 0 0,2 4-48,-2-3 32,2-1-40,0 4-16,0-4-48,0 4 24,0-4-81,0 4 129,0 0-152,0-4-56,0 4-80,4-4 72,0 0-16,2 0 40,-6 4 192,6-4-144,9 0 48,-9-2 24,16-10 56,-6 12 16,4-11 0,-20 15 0,21-6 24,7-14-40,5 4 0,7-2 24,3 1-16,3-5 56,-46 22-48,45-20 24,2 0 16,1 3-16,1 1 0,2 0 24,-1 10 0,-50 6-48,51-21 48,4 15-8,1-16-16,1 16 0,0-16 0,-2 16 32,-55 6-56,54-17 56,-1 13-16,0-12-16,4 12-8,0-12 16,3 16 16,-60 0-48,55-6 40,0 0 24,0 0-8,-1 2 8,-3 4 24,2-3-48,-53 3-40,54 0 32,-3 0-16,-2 0 8,0 0-16,-3 0 32,-3 1-8,-43-1-32,42 2 0,-7 0 16,3 4-40,-7-4 24,1 2 8,-5 0 8,-27-4-16,24 4 8,-2 0-40,-2 0 0,-5 0 8,1 2 16,-10-2-16,-6-4 24,22 4-40,-18 2-40,11 0-24,-11 0 24,2-1 24,-2 1-8,-4-6 64,6 6-64,-2-2 0,-4 0-8,0 0 56,0 2 16,0 0 48,0-6-48,0 6 40,-2 0 8,-4 0 8,-10 10 8,9-11 0,-17 15-40,24-20-24,-26 18 48,-11 4-40,-11 1 16,-3 3 16,-8-2-24,-2 1-8,61-25-8,-57 24 16,-3 0-32,5-1 8,0 1 0,0 4-16,-1-3 32,56-25-8,-53 24 16,2-2-72,1-1 0,1 3 0,0 2-16,1-1 80,48-25-8,-47 24 8,0 0-16,3-3-8,5 1-8,-1 0 8,5-4 24,35-18-8,-30 7 8,3 13-24,3-12 0,2 10 0,3-12-8,1 0 56,18-6-32,-8 6 8,-10-2-24,14-1 16,-2-1-16,2-2 8,0 2 32,4-2-24,-2 2 0,0 0-32,1 0 0,1 0-40,0 0-32,0-2-32,0 0 136,0 0-120,3 0-8,1 0 48,2 0 80,10 0 8,-10 0 64,-6 0-72,20 0 72,-2-6-48,1 0 0,5 1-16,11-17-8,-35 22 0,48-18 16,9-4 16,2-1-40,4-5 16,-3 2 0,-1-3 48,-4 1 48,-55 28-104,57-25 88,-4-3-16,5 2-40,-3 1 0,2-5-8,-57 30-24,55-28 64,1-1 8,-3-5-48,-4 3 24,3-1-8,-3 1 8,-49 31-48,49-30 72,-3 0 0,-5 5-16,-4-1 0,-5 2 32,-4 3-8,-28 21-80,25-20 112,-1 2 0,-6 12-24,-2-15 25,-11 17-9,13-12-8,-18 16-96,4 0 120,0-4-8,0 0-8,-4 4 40,4 0 0,-4 0 24,0 0-168,0 0 160,0 0-24,0 0-64,0 0-56,0 0-24,-2 0-112,2 0 120,-6 0-112,-14 0-16,3 0-56,-7 2 88,-4 4 24,-17 14 0,45-20 72,-67 19-16,-12 7 8,-10 2-56,0 1 24,5 1 32,7 1-8,77-31 16,-73 28-8,2 4 8,0-3-64,5 1-48,-1-3 32,2 3-16,65-30 96,-61 28-56,-6-3 88,6 1-32,2 2 8,5-7-16,3 3-16,51-24 24,-45 22-8,-1-1 8,7 1 8,-1-2-24,-1-1 16,5-1 8,36-18-8,-33 16 0,3-8 0,5 8-49,5-12 17,2 2 0,12-1 32,6-5 0,-16 4 24,14-2 0,0 0-32,1-2-32,-1 2-56,0-2-32,2 0 128,-2 2-128,2 0-40,0 0-48,0 0 24,0-2 40,4 0 64,-4 0 88,5 0 0,1 0 40,14 0 8,-4-4-16,4-2 8,3-9 16,-23 15-56,38-16 48,13-8-8,10-4-16,0-5-32,1-1-8,-3 1 56,-59 33-40,59-34 24,-4 1 16,0-3-24,1 3-24,-1-3 8,-2 3 32,-53 33-32,50-32 64,-3 1 48,0-3-24,-3 0-32,1 5-16,-4-1 0,-41 30-40,40-27 40,-3 3 0,-3 0 16,-4 3-56,-3-1 24,-3 4 32,-24 18-56,22-6 64,-5-16 0,-11 19-32,14-3 25,-16 0-9,2 0 40,-6 6-88,4-4 104,0 4-16,-4 0 16,4 0-16,-4 0 16,0 0 0,0 0-104,0 0 56,0 0-8,0 0-88,0 0-32,-2 0-16,-6 0-24,8 0 112,-20 0-112,0 6-32,-3 2 24,-7 11 8,-19 1 64,-18 10 15,67-30 33,-77 33-56,-6 5 8,8-3-56,4-1 0,4-1 80,2 1 0,65-34 24,-62 31 0,3 1-8,2 0-32,4 1 16,1-1 32,1-3 16,51-29-24,-49 28 8,0 0-8,1-1-32,1-3-16,5-1 40,7-1-8,35-22 16,-32 20 8,5-2-16,5-10 8,0 11-16,7-13 16,-1 2-8,16-8 8,-6 6 8,-12 0-8,14 0 8,-2-4 16,2 0 40,0-2 40,4 0-104,-2 0 112,0 2 8,0 0-7,0 0 7,0 0 24,2 0 24,0-2-168,0 0 168,0 0-40,0 0-80,0 0-24,4-4-16,-4-2-32,0 6 24,4-18 0,-4 12 0,4-14-56,0 5 32,0-3 16,2 0-32,-6 18 40,6-22-16,10-5-16,-12-7-24,13-5 24,-11-5 0,14 3 24,-20 41 8,4-40-8,12 3 0,-12 0 16,2 1-8,0 0 8,0 3 0,-6 33-8,5-32 8,-1 3 24,-4-1-32,0-1 24,0 1 8,0 0 16,0 30-48,0-27 72,-4-1-40,-1 1 0,-3 1-32,-10 2-24,10-1 16,8 25 8,-24-26-32,7 2-16,-5 3-8,-2-1 16,-3 2 16,-1 4-24,28 16 48,-34-15-24,3-1-40,-5 10 8,-1-10 16,1 12-8,3 0 16,33 4 32,-32-4-56,3 0 16,-3 0-24,0 4 0,-3 0 7,-1 0 41,36 0 16,-35 2 0,-1 4 8,1 2-24,-3 10-32,1-10 16,1 12 0,36-20 32,-37 17-16,-1 1 16,3 0-40,-1 2 16,-1-1 16,-1 3 8,38-22 0,-37 20-16,1 3-8,1 1-8,3 0-16,1 1 56,1 1-32,30-26 24,-29 30-8,1-1 0,2 5-64,-1 1 40,1-1-16,2-1 8,24-33 40,-21 32-16,3-1-24,0 3 0,10 2 8,-11-1 0,15 1 40,4-36-8,-8 33-8,2 1-16,0-1-16,2 1 0,2-3 16,0 1 0,2-32 24,0 29-48,0 1-8,0 0 0,4-1 8,0-1 8,0-2-8,-4-26 48,6 25-40,10 1-8,-13-3 16,13-1 40,-10-2-40,14 0 24,-20-20 8,6 19-16,16-1-56,-17-2 8,15-8 16,-14 10 0,16-13 32,-22-5 16,6 18-16,15-12-40,-15 12 0,12-14 16,-12 2-16,10-2 56,-16-4 0,4 4-8,12-2-16,-13 0 16,3 0 0,10-2 32,-12 0 24,-4 0-48,6 0 56,0-4 0,10 0-8,-12-2 32,2-12-16,0 12-16,-6 6-48,15-20-16,-11 3-48,2-5 32,12-6-8,-14-5 72,14-7 0,-18 40-32,6-41 32,11-5-8,-13 1-40,12-2 48,-12-1 8,12 5 8,-16 43-48,4-41 72,0 1-32,2 1 16,0-3 8,-3 3 32,1-1 48,-4 40-144,0-37 152,4-1-8,-4 5-16,0-1-32,0 1-40,0 1 32,0 32-88,0-31 32,0 1 16,0 6 24,0 1 32,0 5-15,-2 2 39,2 16-128,0-6 120,0-10-56,0 12 32,0 0-32,0 1-16,0-1-16,0 4-32,0-4 32,0 4-64,0 0-24,0 0 24,0 0-48,0 0-8,0 0 88,0 0-112,0 0-72,0 0-33,0 0-7,0 0-56,0 0 8,0 0 1561,0 0-2866,0 0 1241,0 0 96,0 2 72,0 0 88,0 3 128,0-5-48,-2 8 64,-4 12-40,1-2 8,-1 4-24,-2 5 0,-10 11 24,18-38-32,-16 47 16,0 4-16,9 5 8,-13-1 8,14 2 8,-2-2-8,8-55-16,-8 56 48,0-3-48,2 0 24,0-2 16,0 3-40,2-5 32,4-49-32,-3 47 24,1-3-24,-2-5 8,2 1 16,0-3-24,0 1 40,2-38-40,-2 33 8,0-3-24,0-3 24,0-5-8,0-4 24,2-18-24,-2 8 8,2 8 8,0-13-40,0 1 8,0 0 32,0-2 40,0-2-56,0 2 128,0 0 48,0 0 32,0 0 16,0 0 48,0-2 32,0 0-304,0 0 321,0 0 15,0 0-96,0-4-56,0 0-72,0 0-80,0 4-32,-2-6-8,0-11-56,0 11-24,0-18 0,0 6 24,0-3 16,2 21 48,-4-24-16,0-4-32,-2-7-8,0-11 8,-9-7 8,9-6 24,6 59 16,-8-61-32,-8-2-32,10 1 0,0 1-8,-2 4 64,-8-2 24,16 59-16,-6-57 32,-1-1 24,-9 7-56,10 2 8,-12 2 32,12 1 0,6 46-40,-16-43 64,11 3 24,-13 5-24,12 5-8,-10 5 56,10 3 0,6 22-112,-16-20 80,10 2-24,1 3-24,-3 9-32,0-14 24,0 16 0,8 4-24,-6-16 0,0 16 0,0-6-16,0 2 0,0 0 16,2 0-8,4 4 8,-4 0-24,0 0 24,0 0-56,1 0-40,1 0 8,0 0-32,2 0 120,-2 0-136,0 0-8,0 0-32,0 0 0,0 0-17,2 0-23,0 0 216,0 0-192,0 0 24,0 0-24,0 0 16,0 0 0,0 0-56,0 0 1368,0 0-2520,0 0 1160,0 0 16,0 0 88,0 0 88,4 0 32,-4 0 0,6 0 32,9 2-8,-11 2-8,14 2 0,-12 0 8,18 0-8,-24-6-16,17 6 24,7 0-8,6 10-16,7-10-8,3 2-8,3 7 32,-43-15-16,45 4 16,5 2 16,1 0-16,4 0-32,1-2 32,5 0-8,-61-4-8,61 4 24,2 0 8,2-2-8,2 0-32,0 0 8,6 0 40,-73-2-40,71 2 24,4 0 40,0-2 8,4 0-24,2 0 24,4 0 16,-85 0-88,83 0 80,4 0 16,1 0-16,5 0-8,-6 0 24,6 0 0,-93 0-96,85 0 96,3 0-8,3 2-32,2 0 40,0 2 8,1-1 16,-94-3-120,97 6 136,4 0-40,-3 0-40,9 0 0,-3 2 0,5 0-8,-109-8-48,106 8 73,3 0-17,-1 0-24,5 7 40,-1-11 8,5 14 48,-117-18-128,116 6 120,6 12-24,-1-12-24,3 9-32,-4-9 24,1 10-8,-121-16-56,118 6 80,3 2-8,-3 8-32,4-10 8,1 2 16,-3-1 0,-120-7-64,122 16 96,1-10-16,-1 0-40,2 10-8,4-12 16,-5 2 8,-123-6-56,124 6 80,0 2 8,3-3-24,-3 1 8,4 0-16,0-2-16,-128-4-40,129 6 48,3 0-40,-4 0 0,0 0 24,-1 2-64,-1 0 24,-126-8 8,128 8 0,-3-1 8,-1 1 40,2 0 8,0 0 16,1 0-48,-127-8-24,124 8 48,0-2-32,-1 0-64,-1 0 16,0 0 16,-1-2 16,-121-4 0,120 5 24,2 1 0,3-2-24,-5 2 0,4 0 8,-1 0 16,-123-6-24,118 8 0,2 0-8,-3 0 0,1 0-8,-7 7 72,1-11-16,-112-4-40,114 16 32,-5-10 0,1 2-16,1 10 16,-4-12 16,-5 9-16,-102-15-32,103 6 8,-3 10-8,1-10-8,-4 2-8,-1 0 16,3 8 0,-99-16 0,93 6 0,3 9 0,5-9-16,-4 0 16,3 0-8,-1 0 8,-99-6 0,99 6 8,-1-2 8,-1 0-64,-2-2 16,1-2 0,-3 0 0,-93 0 32,95 0 32,-2-4-24,-1-2 24,3 0-32,-2 0 8,-1-10-8,-92 16 0,93-4 0,-4-2 32,0 1-16,0-13-8,-7 14-8,3-2-16,-85 6 16,81-18-8,-2 14 16,-2-2 0,-2-11 0,-4 13 0,6-12 24,-77 16-32,75-4 8,-2-2 0,-4 0-24,0 0-16,-4 0 24,0 0 8,-65 6 0,65-4 0,-5 0-64,-1 4 8,-2 0-16,-2 0 16,-2 0 96,-53 0-40,56 0 0,-3 0-8,-6 2-32,3 2-32,-5 0 24,0 2 16,-45-6 32,42 6 0,-1 2 16,1 0-8,-1 8-8,1-10 8,-1 13-32,-41-19 24,41 6 0,-3 14-32,-1-12 0,1 14 8,-5-5 8,1 1-40,-34-18 56,36 24-64,-3-3-40,3 5 16,-3-2 56,1-3-16,-1 1 48,-33-22 0,32 20-24,-1 2 24,1 1 16,-1 1-8,1 0-32,-2-1-8,-30-23 32,29 26-32,-3 2-8,2-1 16,1 3 16,1-3-8,-1 1 16,-29-28 0,30 28-8,0-3-32,-1 3-8,1 0 24,-3 1 16,-1-1 8,-26-28 0,26 29-32,-5 5 0,1-2-24,0 1 32,-3 5 8,1-3-8,-20-35 24,18 38-40,-2-1-8,-10 2-16,15 1 24,-17-1 32,2-1 0,-6-38 8,6 37-24,0 1 24,0-1-24,-2 1 24,0-1 24,-4 3-32,0-40 8,0 39 0,-6 1-48,0-1 16,-12 1 0,2 5 8,-1-2 32,17-43-8,-20 44 0,-4-5-8,1-1-8,-7-3 8,-2-1 40,-5-5-8,37-29-24,-43 28 24,-7 0 0,-3-1-32,-4 1 32,-4 0-24,-1-7 56,62-21-56,-67 24 40,-2 2 8,-4-1 72,-2 3-48,-2-4 8,2-3 16,75-21-96,-81 16 48,-5 4-8,3-12 0,-10 15 0,2-17 0,1 14 0,90-20-40,-93 6 32,0 10-48,-4-10 32,3 1 24,-3-1-32,-2 0 48,99-6-56,-98 4 16,-1-2-24,-2 0 8,5-2 0,-1-4 0,4-2 8,93 6-8,-90-6 16,1-13-40,-2 13 16,0-20-40,1 10 40,1-5 16,89 21-8,-89-20 24,-4-6 0,4 1-16,1-7 16,1-2-16,-2-1 16,89 35-24,-87-34 32,0-3-24,3 3 16,3-3 16,0-3 8,0-1 0,81 41-48,-81-45 48,4-1-24,-2 1 16,-2 0 8,2-1 0,-2 1 32,81 45-80,-77-44 32,1 1 8,-3-2-16,-2 1-16,-2 1 8,83 43-16,-81-42-24,0 5-16,-2-1-32,-2 3-24,-3-1 80,-1 3-24,89 33 40,-89-32-8,-2 3 16,-1 3-40,-1-4 16,0 5 8,0 3-8,93 22 16,-98-22 16,3 5-32,0-1-40,1 12 24,1-16-8,-2 18 0,95 4 40,-95-6 32,1 0-32,-1 2-24,2 4 32,-1 0-40,1 6 16,93-6 16,-93 8 8,0 12-8,-1-4-24,1 5-8,2 3 0,-2 8-16,93-32 48,-88 33-24,-5 7-8,4 3 0,2 4 16,2 5-16,1 1 32,84-53 0,-83 57-24,6 6 0,-2 2-24,4 5-8,2 1 0,-2 0-8,75-71 64,-69 77-56,4 0 24,4 1-48,3 1 32,-1-2 0,6 4-16,53-81 64,-53 75-48,5 6 16,3-4-40,5-4 0,7-4 48,5-4-24,28-65 48,-23 65-40,3-4 40,2-7-56,12-1 8,0-12 32,4-1-40,2-40 56,0 33-48,0-5 32,4-2-32,12-5 16,-10-5 40,14 0 0,-20-16-8,17 8 40,-1 14 64,4-15 8,0 11 120,5-14 80,7 2 24,-32-6-336,35 4 320,7-4-24,5 0-56,6-18-48,11 1 8,7-9-56,-71 26-144,79-30 144,11-7-32,9-7-40,2-3-16,7-6 0,1-4-40,-109 57-16,112-62 48,-1-1-48,1-2 16,1 2-32,-1-4 8,2-4 96,-114 71-88,117-73 56,1 0 32,5 2-40,-1-4-32,0 2-8,-1-2 8,-121 75-16,122-73 16,-4-4-8,-1 2 24,-3 4-24,-3 2 24,-1 4 16,-110 65-48,107-61 48,-3 1 24,-7 5-56,-10 10-48,0-1 8,-7 7 8,-80 39 16,81-40 32,-6 3-8,-4 1-8,-4 5-8,-5-1 0,-3 7 24,-59 25-32,53-26 24,-2 6-24,-7 1 0,-5 1-24,-5 2 8,-7 10 24,-27 6-8,24-18-8,-6 14 16,-12 0-8,0 1-32,0-1 40,-3 4-48,-3 0 40,0 0-8,0 0-32,0 0 0,-1 0-16,-1 0 16,0 0 0,2 0 40,0 0-40,-2 0 8,-4 2-16,-16 2-24,-4 1 32,-5 11 0,31-16 40,-52 18-16,-28 10-8,-23 9-8,-11 10 8,3 1 8,6-1 16,105-47 0,-100 49 16,1 1 0,-1 5 8,-3 2 0,-4 2 0,1 1-16,106-60-8,-111 61 0,1 2-8,3-4-40,-1 4-8,-1-2 72,3 3-8,106-64-8,-113 61 16,7 2 8,-5-10-72,3 0 8,5 1 8,1-3 24,102-51 8,-97 49-16,2 1-8,2-5-24,7-4-8,5 1 8,4-9 40,77-33 8,-73 36-24,4-6 0,4-3 0,5-5-16,7 0 40,8-7-8,45-15 8,-40 16 24,9-10-16,3 12-32,6-14 8,5 2 8,9-4 8,8-2 0,-16 2 40,14 0 8,2 0-8,0-2 24,0 0-8,0 0-56,0 0-32,0 0-48,4 0-88,-4 0-24,6-4 24,18-12 64,-24 16 104,21-6-32,11-22 40,25-9-8,30-16 0,15-9 16,9-1-40,-111 63 24,110-59 40,1 2-24,-1 6-16,1-5 48,-3 3-56,11 0 32,-119 53-24,116-56 24,12-3 8,-1 0-32,1-6 0,2 0-32,2 2 24,-132 63 8,133-63 8,-3 1-8,-2-3 32,6 2-32,-4-2 0,1 0-24,-131 65 24,130-63-8,0-2 8,-6 2-8,-1 3 48,-3 1 8,-5 0-8,-115 59-40,108-55 64,3 3-24,-11 3 0,-5 6-8,-4 3-8,-10 5 24,-81 35-48,73-36 64,-6 7-32,-8-3-24,-8 8-8,-6 3-8,-7 3 24,-38 18-16,32-6 16,-11-12 0,-15 18-16,12 0-24,-18-4 8,0 4-8,0 0 24,0 0-24,0 0-16,-2 0-32,0 0 16,-2 0 32,-2 0 16,6 0 8,-16 2 0,-1 4-16,-11 10-48,-27 6 24,-52 21 24,-39 16 8,146-59 8,-166 65 8,3-5-40,11-9 16,12 0 0,5-5-8,1 9 32,134-55-8,-140 55-8,-4-2-8,-6 10-32,-2-1 16,-4-1 16,-1 8 64,157-69-48,-156 65 24,0 2 8,2 2 8,-2-6-40,0 6 16,4-4-16,152-65 0,-150 69 8,6 3-56,4-5 0,6-2 24,2-4-56,8 0 56,124-61 24,-125 59-32,9 0-24,3-1 16,7-3 24,5-2-16,7-6 16,94-47 16,-89 48-16,12-7-32,6-1-8,8-5 8,7-1 24,7-11 8,49-23 16,-41 20-32,11-4 0,4-10-24,18 2 48,1-2-8,1 0 8,6-6 8,-2 2 0,2 0-32,0-2-24,4 0-16,0 0-16,0 0 0,-4 0 88,15-4-80,-9 0 64,12 0 40,4-12 16,7 10 40,25-27-16,-54 33-64,92-48 48,29-11-32,11-8 0,0 6-8,-8 2 8,-5 5 8,-119 54-24,114-51 32,1 4-56,-3-3 48,-1 3 0,1 0 24,0 1 16,-112 46-64,115-43 40,5-1-24,5-1 8,-3 0-16,0 1 16,1-1 16,-123 45-40,116-44 0,2 3-8,-5 3 0,-3 5-8,-7 3 48,-2 5 8,-101 25-40,92-28 16,1 0-16,-6 3 0,-4 5 8,-10 0-8,-10 14 24,-63 6-24,59-19 8,-8 19-16,-3-6-8,-5 2 8,-7 4-16,-9 0-24,-27 0 48,24 0-40,-2 2-64,-17 0-8,13 4 0,-14 2-24,2 9 32,-6-17 104,4 6-80,-4 12-8,0-10 56,0 16 24,-4-3 8,-12 5 24,16-26-24,-19 30 48,-11 7-40,-13 8 0,-15 13 8,-13 9-16,-8 8 16,79-75-16,-84 77 8,3-6-32,0-4 0,0-4 16,0 4-8,2-2 16,79-65 0,-79 67-16,2-2-16,-4 0-8,0 0 24,3 1-24,-3-3 32,81-63 8,-79 65 0,-2-2-32,2-4 32,2 0-24,4-1 16,2-5-8,71-53 16,-65 53 8,-2-2-40,4-3 0,5-9 24,5-1-24,8-9 40,45-29-8,-36 30-8,5-6-16,5-7 8,4-9 16,6 10 8,16-18-8,-7 2 0,-1 2 24,2 0-24,4-2-16,2 0 48,0 0 0,0-2-32,0 0 24,0 0 8,4 0-24,-4 0-16,4 0 8,2 0 64,-6 0-64,19-4 72,1-2 32,10-18-16,19-3-32,38-21 0,31-15 0,-118 63-56,136-71 24,-2 2 16,-7 6-32,-5 6-24,-2-1 64,1 7-24,-121 51-24,122-57 40,8 2 8,5-6-32,9 3-8,0-1 24,8 2-24,-152 57-8,153-59-24,1 2 56,4 1-40,0-1 8,2 0 72,2 0-56,-162 57-16,159-54 48,5 3-8,-2 2-48,-4 1 24,4-1 32,-9 2 0,-153 47-48,154-46 40,0 3 8,-2 3-56,0 5-16,-4 1 48,-4 5-24,-144 29 0,140-26 24,-4 6 8,-3 1-56,-5 3 40,4 0-16,-8 10 0,-124 6 0,125-20 8,-3 17-16,-4-3-32,-3 2-16,-3 4 40,-3 0-24,-109 0 40,106 0-48,-7 0 48,-6 0-80,-3 6 8,-5-1 48,-6 15-32,-79-20 56,77 6-72,-10 14 24,-4-14-56,-3 12-64,-7-13 8,-4 13-40,-49-18 200,46 8-272,-9 12-80,-1-12-305,-9 17-487,-7-9-360,0 0-120,-20-16 1624,6 20-1313,11 1 473,-17-1 344,0 4 256,0-2 72,-6-1-784,6-21 952,-21 20-864,21-20 864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6T07:08:04.399"/>
    </inkml:context>
    <inkml:brush xml:id="br0">
      <inkml:brushProperty name="width" value="0.5" units="cm"/>
      <inkml:brushProperty name="height" value="0.5" units="cm"/>
      <inkml:brushProperty name="color" value="#FFFFFF"/>
    </inkml:brush>
  </inkml:definitions>
  <inkml:trace contextRef="#ctx0" brushRef="#br0">0 1 304,'0'0'0,"0"0"88,0 0-56,0 0-8,0 0-24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8T19:26:08.477"/>
    </inkml:context>
    <inkml:brush xml:id="br0">
      <inkml:brushProperty name="width" value="0.05" units="cm"/>
      <inkml:brushProperty name="height" value="0.05" units="cm"/>
      <inkml:brushProperty name="color" value="#9B9B96"/>
    </inkml:brush>
  </inkml:definitions>
  <inkml:trace contextRef="#ctx0" brushRef="#br0">6 1 232,'0'0'0,"0"0"104,0 0-32,0 0 8,0 0-80,0 0 72,0 0-40,0 0-48,0 0 8,0 0-72,0 0 152,0 0-80,0 0-56,0 0 136,0 0-80,0 0 16,0 0-80,0 0 152,0 0-88,0 0-64,0 0 128,0 0-80,0 0 0,0 0 0,0 0-8,0 0 0,0 0 112,0 0-184,0 0 72,0 2 0,0-1 8,-2 1-8,2-2 32,-2 2-40,0 0-176,2-2 216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8T21:28:06.398"/>
    </inkml:context>
    <inkml:brush xml:id="br0">
      <inkml:brushProperty name="width" value="0.5" units="cm"/>
      <inkml:brushProperty name="height" value="0.5" units="cm"/>
      <inkml:brushProperty name="color" value="#FFFFFF"/>
    </inkml:brush>
  </inkml:definitions>
  <inkml:trace contextRef="#ctx0" brushRef="#br0">0 153 1904,'0'0'0,"0"0"120,0 0-48,0 0-24,0 0-8,0 0-40,0 0 40,0 0-8,0 0-16,0 0 8,0 0 8,0 0 16,0 0-240,0 0 416,0 0-168,0 0-48,0 0 0,0 2-16,0-2 8,0 0 16,0 0 0,0 0-8,0 0 0,0 2 0,0-2-8,0 0 24,0 0-16,0 0-16,0 0 16,0 1 0,0-1-8,0 0 32,0 0 0,0 0 8,0 0 32,4 0 24,-4 0 24,0 0-120,6 0 160,0 0 24,0 0 16,0 0 40,10 0 16,-12 0 8,-4 0-264,15 0 264,-11 0-39,12 0-17,-12 0-8,14 0 0,-12 0 16,-6 0-216,17 0 232,-11 0-32,16 0-24,-6-3-16,0 3-32,1-4 0,-17 4-128,18 0 120,0-4-32,0 4-24,-1-4-64,1 4 8,0-4 32,-18 4-40,18-4 56,-1 0 40,3 0-8,2 0-24,4 0-8,-1 0-8,-25 4-48,26-4 56,0 0-8,-1-2-40,-1 2 56,0-2-8,3 0-16,-27 6-40,28-5 72,3-1-48,1 0-8,-3 0 8,-1 0 8,-2 2-8,-26 4-24,25-4 16,-1 0-16,0 0-24,-1 0 24,-1 0 8,0 0 0,-22 4-8,22 0 16,-3-4-24,1 4-16,0-4 8,-1 4 24,1 0 0,-20 0-8,18 0 8,0 0 0,-3 0-32,1 0 32,0 0 0,-10 0 8,-6 0-16,22 2 24,-16 0-32,15 0 8,-5 0 0,-10 0 24,18 0-8,-24-2-16,15 2 24,1 0 0,0-2-24,0 0 24,2 0 8,-1 0 8,-17 0-40,18 0 40,2 0-8,-2 0-16,1 0 16,-1 0 0,2 0 8,-20 0-40,20 0 40,-1 0-16,-1 0-32,0 0 24,0 0-8,-1 0 8,-17 0-16,16 0 24,0 0-32,0 0-16,-10 0 8,11 0 16,-11 0 8,-6 0-8,16 0 0,-12 0-24,2 0-8,0 0 8,10 0 56,-12 0 32,-4 0-64,5 0 80,1 0-24,10 0-16,-12 0-8,2 0 0,12 2 32,-18-2-64,4 2 64,12-2-32,-11 2 16,13-2 8,-12 0 16,12 2 16,-18-2-88,6 0 104,15 0-64,-15 0-16,18 0 24,-8 0 0,0 0-8,-16 0-40,15 0 40,3 0-24,0 0-16,0 0 8,-1 0 25,-1 0-9,-16 0-24,16 0 16,0 0-40,0 0-1,-1 0 25,-9 0-24,16 0 48,-22 0-24,6 0 25,16 0-25,-16 0-8,11 0 24,-11 0-24,12 0 16,-18 0-8,6 0 8,12 0-24,-12 0 16,11 0 16,-11 0 24,14 0-8,-20 0-32,6 0 32,18 0-8,-9 0 0,1 0 40,2 0-24,0 0-8,-18 0-32,17 0 48,3 0-40,4 0 8,1-4 32,3 4-32,0-4 24,-28 4-40,27 0 24,5-4-24,-2 0 0,1 0 0,1 0 8,3 0 8,-35 4-16,34-4 8,-3 1-24,-1 3 8,-1-4 8,1 4-8,-2-4 40,-28 4-32,25 0-24,1 0-24,-2 0 40,-3 0-16,-1 0 32,0 0 16,-20 0-24,16 0-8,-1 0-8,1 0 32,0 0-16,0 0 8,0 0 24,-16 0-32,15 0 0,1 0-24,0 0 48,0 0-16,-1 0-16,3 0 32,-18 0-24,18 0 16,2 0-24,-1 0 16,3 0 0,0 0-16,0 0 32,-22 0-24,21 0 40,1 0-40,0 0 8,-1 0 8,1 0-24,2 0 32,-24 0-24,21 0 24,3 0-56,0 0 24,-1 0 8,-1 0-8,0 0 24,-22 0-16,20 0 32,-1 0-56,-1 0 16,-12 0 8,14 0-8,-14 0 0,-6 0 8,17 0 0,-13 0-32,2 0 0,0 0 8,0 2 8,0 0 16,-6-2 0,6 2-16,-2 0-32,0 0 16,0-1 16,0 1 0,-4-2 16,4 2 0,0 0 0,0 0-40,0 0 8,-1 0 8,1 0 16,-4-2 8,4 2 8,0 0-8,0-2-24,-4 2-16,0 0 24,0 0-24,0-2 40,0 0 8,0 2 24,0 0-40,0-2 24,0 2 24,0 0-8,0-2-32,0 2 72,0 0 32,-2 0-48,0 0 24,-4 0 16,0 0 0,6-2-96,-7 6 136,-11 0-32,10 2-16,-14 7-40,2-9 40,-1 2 0,21-8-88,-30 20 104,-3-12 16,-7 14-56,-1-7 0,1 1 32,3-8-24,37-8-72,-34 18 64,3-12-8,-1 9-56,-1-9 8,-1 2 32,-1 8 16,35-16-56,-40 4 80,3 2 16,1 0-16,3 0 16,1 0 32,2 2 8,30-8-136,-29 5 176,1 1 48,1 0-32,1-2-16,0 0 40,1-2-56,25-2-160,-26 2 224,0 0 0,3 0-32,-1 0-7,2 0-9,1-2-32,21 0-144,-22 0 104,2 0-8,0 0-40,-1 0-24,-1 2 32,-2-2 0,24 0-64,-23 0 32,1 0 16,-2 0-56,1 0-16,-1 0 40,0 0-32,24 0 16,-22 0-16,1 2 32,-1 0-32,0-2-8,-1 0 16,-1 0 16,24 0-8,-22 0 8,1 0 16,-1 0 16,2 0-56,0 0 64,1 0-16,19 0-32,-18 0 40,0 0-24,0 0-48,1 0 24,1 0 40,8 0 8,8 0-40,-20 0 64,12 0-8,-11 0-24,13-4-32,-12 0-64,12 4 64,6 0 0,-16-4 32,10 4-8,-13-4 16,3 0-56,0 0 0,0 0 8,16 4 8,-16-4 8,1 4 16,-1-4-56,0 1 8,0 3 0,-1-4 16,17 4 8,-18 0-8,0-4-40,0 0-24,1 4-24,-3-4-48,0 4 40,20 0 104,-18-4-64,-1 4 0,-1-4 40,-2 4-24,0 0-8,1 0 0,21 0 56,-22 0-8,0 0 8,1 0-24,-1 0-16,0 0 16,1 0 24,21 0 0,-20 0 32,0 0-8,0 0-32,1 0-8,-1 0 8,2 0 32,18 0-24,-18 0 8,1 0 32,-1 0-56,0 0-32,2 0 40,1 0-32,15 0 40,-16 0 0,0 0 0,-2 0-32,0-4 0,1 4 32,-1 0-8,18 0 8,-16 0 8,-2-4-16,1 4-48,-1 0-1,0 0 33,0 0-8,18 0 32,-17 0 8,-1 0-8,0 0-32,0 0 8,1 0 16,1 0 0,16 0 8,-16 0 16,0 0 0,0 0-48,1 0-24,7 0 48,-12 0 16,20 0-8,-6 0 40,-12 0-16,14 0-16,-1 0-16,-3 0 32,0 0 56,8 0-80,-8 0 57,0 0-41,0 0-16,2 0-40,-2 0 48,2 0 40,6 0-48,-8 0 48,3-4-24,-1 4-16,-2-4-16,0 4 0,0 0 24,8 0-16,-8-4-8,0 4 0,0 0-8,0-4-32,0 4 64,1-4-32,7 4 16,-8 0-48,0 0-9,0 0-39,0 0 56,2 0 16,2-4 16,4 4 8,-4 0 8,0 0-48,0 0-16,0 0 0,0 0 32,0 0 24,4 0 0,-2 0-8,1 0-8,-1 0-40,0 0-8,0 0 8,2 0 40,0 0 16,0 0-32,0 0 0,0 0-16,0 0 24,-2 0 24,2 0 0,0 0 24,0 0-8,0 0 0,0-4 0,0 4 16,0 0-32,0 0 64,0 0-32,-2 0-16,2-4 16,-2 4 0,0 0 8,2 0-40,0 0 56,-2 0-48,0 0-40,2 0 8,-2 0 16,0 0-16,2 0 24,-2 0 32,0-4-16,0 4-48,0 0 16,0 0-8,0 0 8,2 0 16,-2 0 0,0 0-40,0 0-24,0 0 8,0 0-24,-2 0 32,4 0 48,-4-4-40,0 4-16,-2 0 0,0 0 0,1 0 16,-3-3 40,8 3 0,-8 0-32,-8 0-48,10 0-8,-2 0 48,-8-4 24,8 4 88,8 0-72,-19 0 88,11 0-88,-12 0-8,12 0 8,-12-4 0,13 4 40,7 0-40,-20 0 32,12 0-32,-10 0 8,12 0 16,-11 0-8,11-4 24,6 4-40,-8 0 16,0 0-32,2 0-24,0 0-40,2 0-40,0 0-48,4 0 168,-2 0-216,0 0-48,0 0-40,0 0 8,0 0 8,0 0 16,2 0 272,-2 0-240,2 0-16,0 0 24,0 0 24,0 0 24,0 0 8,0 0 176,0 0-160,-2 0-8,2 0 7,0 0 25,0 0 32,0 0 8,0 0 96,-2 0-80,2 0 16,0 0 0,0 0 56,0 0 16,0 0-8,0 0 16,0 0-32,0 0 0,0 0 32,0 0-8,0 0 24,0 0-72,0 0 96,0 0-88,0 0 0,0 0-16,0 0-24,0 0-32,0 0 336,0 0-648,0 0 208,0 0-8,0 0 56,0 0 72,4 0 40,-4 0 48,4 0-8,0 0 8,2 0 0,0 0 24,10 0 8,-12 2 16,-4-2-48,16 0 48,-11 0-24,17 0-48,-16 2 0,16-2 40,-4 0-16,-18 0 0,17 0 48,3 0-32,4 0-16,1 0 16,1 0 0,2 0 40,-28 0-56,29 0 48,5-4 8,1 0 8,5 0 0,-1 0-16,5-2-24,-44 6-24,41-6 24,0 0-32,3 0 32,-1 0 8,7-10 0,-1 13-16,-49 3-16,51-16 40,1 12-32,-1-12-8,-2 12 24,-2-2-32,1 0 16,-48 6-8,49-6 8,1-9-24,-1 15 8,-2-6 8,1 0-16,-3 2 8,-45 4 8,45-6-24,1 2 16,-3 0 8,0 0 40,-1 0 0,-3 4-24,-39 0-16,40-4 24,-1 4-48,1 0 24,-1 0 24,-1 0-16,-5 0 8,-33 0-16,34 0 16,-1 0-48,1 2 16,-1 0 8,1 0 0,0 0 40,-34-2-32,35 2 8,1 0-16,-3 0-8,1 0 16,-3 0 0,1 0 16,-32-2-16,29 2 16,1 2-24,0 0 8,1-2 8,1 2 16,-3-2-8,-29-2-16,30 2 24,-4 0-48,-1 0 0,-3-1 32,2 1 0,-24-2-8,21 2 24,-3 0 0,2 0-32,-1 0 0,1 0 16,0 0-16,-20-2 8,16 2 8,-1 0 8,-9 2-16,18-2 40,-8 0 24,0 0-8,-16-2-56,15 2 64,1 0 0,-10 0-32,18 0 32,-8 0 16,-1 0 8,-15-2-88,16 2 128,0 0-16,0-2-23,0 0-9,1 0-16,1 0 24,-18 0-88,18 0 88,2 0 24,-1 0-48,1 0 0,-2 0 0,0 0-16,-18 0-48,15 0 32,1-4 48,0 4-32,0 0-24,-10-4 56,11 4-48,-17 0-32,6 0 32,16 0 24,-16 0-56,14 0 8,-14 0-8,11 0 8,-17 0-8,6 0 24,12 0 0,-12 0-16,12 0 8,-12 0 40,15 0-16,-21 0-40,6 0 56,16 0 8,-16 0-32,17 0 32,-7 0 24,0-4-16,-16 4-72,16 0 80,2 0 8,-1 0-24,1-4-32,0 4 8,2-4 24,-20 4-64,19 0 40,1-4 32,0 4-40,0-4-16,1 4 32,1-4-32,-22 4-16,24 0 16,-1-4 8,1 4-48,0-4 16,-1 4 16,1-4-8,-24 4 0,22 0 0,-1 0 32,1 0-64,0 0 8,-1 0 24,-1 0-24,-20 0 24,20 0 0,0 0 32,-1 0-16,1 0 16,0 0 48,0 0-16,-20 0-64,21 0 40,-1 0 16,2 0-24,-3 0 0,3 0 40,0 0-24,-22 0-48,22 0 56,-1 0 8,5 0-48,2 0 16,-1 0-8,1 0 0,-28 0-24,25-3 40,1 3 24,-2-4-40,-1 4-16,1 0 0,0-4-8,-24 4 0,23 0 8,1-4 16,0 4-24,1 0-40,-1 0 40,0 0 0,-24 0 0,24 0 8,-1 0 24,1 0-40,-2 0-24,-1 0 16,1 0 0,-22 0 16,22 0 24,-3 0-8,1 0-16,0 2-8,0-2 8,-1 2 0,-19-2 0,18 2 16,2 0 16,0 0-40,-1-2 16,1 0 0,0 0 16,-20 0-24,19 0 40,1 0 0,-2 0-32,2 0 24,-3 0-8,3 0 16,-20 0-40,20 0 56,0 0-48,-1 0-8,1 0-40,0 0 16,0 0 24,-20 0 0,19 0 16,1 0-16,0 0-24,-1 0 8,3 0 16,0 0 24,-22 0-24,22 0 40,-1 0-48,1 0-32,0 0 8,-1 0 24,1 0 16,-22 0-8,22 2 32,0 0-32,1-1 0,1 1 0,0 0 24,-1 0-8,-23-2-16,24 2 8,-2 0-16,1-2-8,1 2 0,0 0 56,-1-2 24,-23 0-64,24 2 48,2-2-8,-1 0-72,1 0 32,2 0 16,-1 0 0,-27 0-16,28 2 32,-3-2-16,1 0-16,0 0 0,-1 0 40,1 0-8,-26 0-32,26 0 40,-3 0-8,1 0-32,2 0 24,-1 0 0,1 0 16,-26 0-40,24 0 16,-1 0-16,1-4 0,0 4-16,-1 0 40,1 0-24,-24 0 0,24 0 24,1-4-16,1 4-32,-2 0 40,-1 0-16,1 0 8,-24 0-8,24 0 16,-1 0-16,3 0-16,0 0 8,-3 0 16,3 0-16,-26 0 8,26 0 48,-1 0-56,1 0-16,0 0 24,-1 0 0,3 0 24,-28 0-24,28 0 16,-1 0-8,1 0-16,-1 0 8,1 0 24,0 0-16,-28 0-8,27 0 24,1 0-8,0 0-24,-1 0 16,5 0 0,-1 0 24,-31 0-32,32 0 32,-3 0 8,-1-4-16,-2 4-16,-1-4 24,1 4-24,-26 0-8,26-3 32,-3 3-32,1 0-8,-2 0 8,-1-4-16,1 4 32,-22 0-16,24 0 0,-3 0 8,1 0-16,-2 0-16,0 0 56,-1 0-40,-19 0 8,20 0 8,-2 0-16,2 0-32,-3 0 16,1 0-8,2 0 32,-20 0 0,18 2 8,1 0-16,1-1 8,-2 1-16,0 0 24,1 0 0,-19-2-8,18 2 0,2 2-8,-2-2-24,1 2 32,1 0 0,0-2 40,-20-2-40,19 2 32,1 0-40,0 0 8,0 0 0,-1 0 32,1 0-8,-20-2-24,20 2 72,-2 0-80,1 0-24,1 0 32,0-2-32,-2 0 56,-18 0-24,15 2 24,-9-2-16,14 0-32,-14 0 24,12 0 24,-12 2 8,-6-2-32,17 2-24,-11-2 8,12 2 0,-12-2 32,12 0 8,-12 0 0,-6 0-24,15 2 32,-11-2-56,14 2 24,-12-2 24,10 2-24,-10-2 40,-6 0-40,18 0 24,-15 0-24,15 0-16,-12 0 40,12 2 16,-12-2-8,-6 0-32,18 2 24,-13-2-24,13 0 0,-14 0 32,12 0 16,-12 0-24,-4 0-24,16 0 8,-12 0-16,13 0 16,-11 0 24,12 0-8,-12 0 17,-6 0-41,18 0 16,-12 0-16,13 0 32,-13 0-16,16 0 16,-6 0 0,-16 0-32,16 0 0,-1 0-24,3-4-8,0 4 32,4 0 8,-1 0 16,-21 0-24,22 0 8,0 0-40,-1 0 16,1 0 24,0 0-32,0 0 24,-22 0 0,21 0 24,1 0-80,0 0 48,-1 0 8,-1 0 0,-2 0 8,-18 0-8,18 0 24,-3 0-48,1 0-17,-10 2 33,14-2-24,-16 2 8,-4-2 24,6 0 16,9 0-64,-15 0 8,6 2 24,0-2-32,-2 2 40,-4-2 8,4 2 0,0-2-64,0 0 16,0 2 16,0-2-24,0 0 56,-4 0 0,0 2 16,4-2-40,0 0 24,-4 0-32,4 0 56,-4 0-24,0 0 16,4 1-16,-4-1 16,4 0-16,-4 0-16,4 0 8,-4 0 8,0 0-8,4 2-32,-4-2 8,3 2 24,-3-2-8,0 2 32,0-2-16,0 0-48,0 0 32,0 0-8,-1 0 56,1 0-32,-2 0 8,0 0 8,0 2-32,0 0 40,0 0 8,2-2-32,-4 2 32,2 0 8,-2 0-64,0-2 16,0 2 8,0 0 24,4-2-24,-6 2 24,0 0 24,-2 0-48,-8 0 0,10 0 32,-13 0 8,19-2-40,-16 2 48,-2 2 16,-2 0-40,-1 0-8,-3 0 40,0 0-24,24-4-32,-25 4 81,-7 2-9,-1 0-48,-3-1 8,-7 3-16,-1 0 32,44-8-48,-49 8 48,0-2 16,-3 10-16,5-12 0,0 2 8,3 0 8,44-6-64,-43 6 64,3-1 8,5-1-24,1 0-16,3 0 8,1 0 16,30-4-56,-29 4 72,1-2-8,6 0-16,1 0-8,-1 0 16,2 0 32,20-2-88,-20 2 88,1-2-24,-1 0-32,0 0-24,0 0 40,1 0-8,19 0-40,-20 0 40,0 0 32,-1 0-24,-1 0-16,-2 0 32,1 0-48,23 0-16,-26 0 32,-2 0 0,-3-4-32,-7 4-8,-3 0 16,-7 0 0,48 0-8,-49 0 16,-2 0 24,-1-4-48,5 4 16,2 0 120,1 0-72,44 0-56,-39 0 88,1 0 0,5 0-72,-1 0 24,3 0 40,-1 0-24,32 0-56,-31 0 56,1 0 40,4 0-72,1 0 32,3 0 24,2 0-32,20 0-48,-21 0 80,3 0 0,-2 0-16,0 0-24,1 0 24,-1 0-16,20 0-48,-22-4 48,-1 4 32,-3 0-56,-2-4 0,-1 4-56,-3-4 32,32 4 0,-37 0 8,-3 0-56,-5 0 72,-5 0-56,-5 0 8,0 0 72,55 0-48,-59 0 0,2 0 40,-1 2-48,5 0 0,6 0 48,1 2-40,46-4 0,-41 4 48,1 0 16,7 0-80,-3 0 40,3-2-24,3 0 8,30-2-8,-31 0 88,1 0-32,6 2 0,-1-2 16,3 0-8,4 0 24,18 0-88,-17 0 112,1 0 16,8 0-40,-12 0-40,12 0 72,-12 0-48,20 0-72,-7 0 120,-13 0-15,12-4-81,-12 4 48,12-4-48,-11 4 40,19 0-64,-16 0 40,-2-4-8,-2 4-32,1 0-32,-3 0 40,0 0-16,22 0 8,-25 0 32,-3 0 8,-2 0-88,-3-4 8,1 4 40,3 0-8,29 0 8,-28 0 24,0 0-24,3 0 0,1 0 0,0 0 8,3 0 64,21 0-72,-22 0 40,0-4-8,3 4-16,-1-4-8,4 4 16,8 0 8,8 0-32,-20 0 48,14 0-16,-11 0-32,11-4 16,-12 4-8,10-4 8,8 4-16,-20 0 64,13-4-56,-15 4 16,6-4-24,0 4-24,0 0 64,16 0-40,-17 0 8,-1 0 8,0 0-40,-2 0-16,1 0 32,-3 0-16,22 0 24,-24 0 8,1 0-32,-1 0-16,0 0 56,1 0-16,-1 0 48,24 0-48,-22 0 24,1 0-32,1 0-8,0 0 8,2 0 16,1 0 16,17 0-24,-18 0 48,2 0-24,0 0-32,1 0 8,7 0 8,-12 0 16,20 0-24,-6 0 40,-12 0-16,12 0-56,-11 0 32,9 0 8,-12 0-16,20 0 8,-16 0 56,-2-4-56,1 4-32,-1 0 32,-2-4-24,-2 4 24,22 0 0,-23-3 0,-5 3-32,-1 0-16,-1 0-24,0 0 64,3 0-48,27 0 56,-28 0 0,2 0 40,1 0-64,-1 0 64,2 0-8,1 0-16,23 0-16,-22 0 48,2 0-40,1 0-32,1 0 24,0 0 0,2 0 24,16 0-24,-15 0 16,9-4 8,-14 4-24,14 0 0,-12 0 24,10-4 0,8 4-24,-19 0 64,11 0-56,-14-4-8,6 4-8,0-4-8,-1 4 56,17 0-40,-20-4 16,0 4-48,-5-4-16,-5 0-64,-8 0-8,-1 0 32,39 4 88,-45-4-168,-3 0-8,-5-2-89,0 0-71,-3 2 0,1 0-96,55 4 432,-57-4-520,2 1-192,-4 3-232,5-4-352,1 0-489,2 0-695,51 4 2480,-54-4-3049,1-2 712,2-10 761,-2 12 760,1-2 552,1-16-1192,51 22 1456,0 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8T21:28:15.205"/>
    </inkml:context>
    <inkml:brush xml:id="br0">
      <inkml:brushProperty name="width" value="0.5" units="cm"/>
      <inkml:brushProperty name="height" value="0.5" units="cm"/>
      <inkml:brushProperty name="color" value="#FFFFFF"/>
    </inkml:brush>
  </inkml:definitions>
  <inkml:trace contextRef="#ctx0" brushRef="#br0">247 198 2096,'0'0'0,"0"2"40,0-2-24,0 0 0,0 0 8,0 0 0,0 0-24,0-4 16,0 4-8,0-4-16,0 4 0,0-4 0,0 4 8,0-4 8,0 4 0,0-4-8,0 4 8,0-4 0,0 4-8,0-4 16,0 4-8,0 0 0,0 0 16,0 0 8,0 0-32,0 0 40,0 0 16,0 0-24,0 0-8,0 0 0,0 0-16,0 0-192,0 0 376,0 0-184,4 0-8,0 0 24,0 0-8,-4 0-16,6 0 32,10 0 0,-13 0-16,15 0 0,-12 0 8,16 0 0,-22 0-24,16 0 32,1 0 8,1 0-16,2 0 8,0 0 8,-1 0 16,-19 0-56,18-4 80,0 4 24,0 0-8,-3-4 16,1 4 16,-10 0 16,-6 0-144,22 0 160,-16 0 32,10 0-8,-13 0 0,1 0 8,2 0 9,-6 0-201,6 0 192,0 0-24,-2 0-32,0 0-24,-4 0-8,4 0-24,-4 0-80,0 0 64,4 0-16,-4 0-40,4 0 0,-4 0 0,4-4 0,-4 4-8,0 0 32,0 0-8,4 0-24,-4 0 24,4 0 16,-4 0-40,0 0 40,4 0 0,-4 0-8,4-4 16,-4 4 16,4 0 24,-4 0-88,0 0 104,4 0-24,-4 0-16,3-4 8,-3 4 16,4 0 24,-4 0-112,4 0 136,-4-3-56,4 3-8,0 0-40,-4 0 16,4 0 8,-4 0-56,0 0 48,4 0-16,0 0-32,-4 0 16,4 0-8,-4 0-8,0 0 24,4 0-48,-4-4 0,4 4-8,0 0 0,-4 0 16,0 0 16,4 0-24,0 0-8,0 0-8,0 0 16,0 0 24,0 0 0,-4 0 0,3 0 16,1 0-8,0 0-8,0-4 16,0 4 16,0 0 8,-4 0-40,4 0 56,0 0-8,0 0 16,0 0 16,0 0 56,0-4 8,-4 4-144,0 0 176,4 0-32,-4 0-16,4 0 32,-4 0-16,4 0-8,-4 0-136,0 0 152,0 0-8,0 0-48,0 0 8,0 0-24,0 0-32,0 0-672,0 0 1280,0 0-632,4 0-32,-4-4 8,0 4-16,0 0 16,0 0-24,0 0-24,4 0 8,-4 0-8,0 0 16,0 0 32,4 0-48,-4 0-8,4 0-16,-4 0 24,0 0 24,3 0 16,-3 0 8,0 0 24,0-4-16,0 4 0,4 0 8,-4 0 32,0 0-48,0 0 48,0 0 0,0 0 0,0 0-16,4 0 8,-4 0 8,0 0-48,0 0 56,0 0-24,4 0-16,-4 0-24,0 0 0,0-4 8,0 4 0,0 0-8,0 0-24,0 0-24,4 0-8,-4 0 8,0 0 24,0 0 32,4 0-32,-4 0-8,0 0-16,4 0 0,-4 0 24,4 0 40,-4 0-8,0 0 8,4 0 0,-4 0-16,0-4 24,4 4 0,-4 0 40,0 0-56,4 0 56,-4 0 0,0 0 8,0 0 16,0-4 32,0 4 16,0 0-128,0 0 137,0 0-17,0 0-8,0 0 0,0 0 8,0 0 16,0 0-873,0 0 1602,0 0-769,0 0 0,0-4 8,0 4-8,0 0-24,0 0-72,0 0 80,0 0-72,0 0 8,0 0 8,0 0-32,0 0 16,0 0-136,0 0 216,0 0-120,0 0 0,0 0-24,0 0 0,0 0 144,0 0-264,0 0 64,-2 0 0,2 0 8,0 0 16,0 0-8,0 0 96,0 0-104,0 0-16,-2 0 16,0 0 24,2 0 0,-2 0-9,2 0 89,0 0-112,0 0-16,-2 0-16,0-4 24,-2 4 40,2 0-24,2 0 104,-2 0-144,-2 0-24,0-4-48,-2 4-8,0-4 48,1 4 24,5 0 152,-6-4-104,0 4 48,0-4 40,0 4 40,0-4 32,0 4 16,6 0-72,-4-4 56,0 4-8,0-4 0,0 4 24,0-3 16,0 3 0,4 0-88,-2-4 72,0 4-24,0-4-16,0 4 16,0-4 0,1 4-8,1 0-40,-2-4 24,0 4-40,0-4 8,0 4 16,0-4-24,0 4 24,2 0-8,-2-4-8,0 4-24,0 0 24,0 0 8,2-4 8,0 4 0,0 0-8,-2-4 8,2 4-16,-2 0 0,2 0 16,0-4-8,-2 4 8,2 0-8,-2 0 16,2-4-8,0 4 24,0 0 16,0-4 32,-2 4-8,2 0-72,0 0 112,0 0-40,0 0 8,0 0-8,0 0-40,0 0 16,0 0-464,0-4 888,0 4-464,0 0 8,0 0-8,0 0-24,0 0 24,0 0-8,0 0 8,0 0 0,0 0 0,0 0 8,0 0-56,0-4 88,0 4-56,0 0 16,0 0 8,0 0 16,0 0-32,0 0 56,0 0-32,0 0 16,0 0 16,0 0 0,0 0-288,0 0 528,0-4-231,0 4-41,0 0 0,0 0 8,0 0-32,0 0 8,0 0-16,4 0-32,-4 0 0,0 0 16,0 0-33,0 0 57,4 0-24,-4 0 0,0 0-32,4 0 8,-4 0 24,0-4 8,0 4 16,4 0 0,-4 0 24,4 0-16,-4 0 40,0 0 8,0 0-56,0 0 113,4 0 15,-4-4-24,0 4 16,0 0 8,0 0 16,0 0-144,0 0 160,0 0 0,0 0-40,0 0-32,0 0-16,0 0-24,0 0-696,0 0 1320,0 0-704,0 0-48,0 0 8,0 0-16,0 0-312,0 0 712,4 0-432,-4 0-32,0 0 0,0 0-8,0 0 40,0 0 120,0 0-128,3 0 15,-3 0-7,0 0 16,4 0 56,-4 0 8,0 0 40,4 0-8,-4 0 16,4 0-16,-4 0-16,4 0 48,0 0-16,-4 0-8,4 0 24,0 0 16,0 0-40,0 0 16,0 0 16,0 0 8,-4 0-40,4 0 56,-4 0 0,4 0-8,-4 0-15,4 0 31,0 0-8,-4 0-56,0 0 80,4 0-16,0 0-32,-4 0 0,4 0-16,-1 0 16,-3 0-32,4 0 40,0 0 8,2 0-8,0 0-32,0 0 8,0 0 8,-6 0-24,18 0 32,-14 0 16,12 0-16,-11 0-16,15 0-16,-14 0-8,-6 0 8,22 0 24,-16 0-16,15 0 0,-15 0-8,16 0-8,-16 0 8,-6 0 0,20 0-32,-14 0 72,11 0-64,-13 0 16,12 0 40,-12 0-48,-4 0 16,6 0 16,10 0 8,-10 0-24,0 0 8,-1 0 16,-5 0-24,4 0 48,-4 0-16,4 0-24,-4 0-16,4 0 0,-4 0-16,0 0 24,4 0 0,0 0-32,-4 0 8,0 0 8,0 0-16,0 0 32,0 0-16,4 0-8,-4 0-32,0 0 16,4 0 16,-4 0 8,0 0 16,4 0 8,-4 0-16,4 0 0,-4 0 0,4 0 16,-4 0 8,0 0-16,4 0 40,0 0 0,0 0-40,0 0 16,0 0 24,0 0-8,-4 0-32,4 0 56,0 0-32,-1 0-16,1 0 8,0 0 0,-4 0 8,0 0-24,4 0 24,-4 0 8,4 0-32,-4 0-8,4 0 8,-4 0 16,0 0-16,4 0 16,-4 0-8,4 0-24,-4 0-16,4 0 32,-4 0 8,0 0-8,4 0 8,-4 0-16,4 0-16,-4 0 0,4 0 32,0 0 0,-4 0-8,4 0 24,0 0-8,0 0-32,0 0 16,0 0 8,1 0 0,-5 0-8,6 0 72,0 0-8,0 0-16,0 0 8,10 0-16,-12 0 16,-4 0-56,16 0 40,-10 0 8,11 0-48,-11 0 8,12 0 32,-14 0-16,-4 0-24,16 0 48,-12 0-24,11 0-32,-11 0 8,12 0 8,-12 0-8,-4 0 0,6 0 32,0 0-32,10 0-8,-10 0 0,0 0-16,-6 0 24,6 0 0,-1 0-32,-1 0-24,0 2 0,0-2 0,0 0 0,-4 0 56,4 0-24,0 0-16,0 0-24,0 0 32,0 2-24,0-2 8,-4 0 48,4 2-16,0 0 0,0-2 0,2 2 16,0 0 16,0-2-8,-6 0-8,5 2 16,1-2-8,10 2 8,-12 0-16,2-2 16,0 2 16,-6-2-32,16 0 40,-12 0-8,2 0-8,-1 0-8,11 2 16,-12-2 8,-4 0-40,6 0 48,0 0-32,10 0-16,-12 2 0,2-2 16,0 0-8,-6 0-8,6 0 40,-1 0-24,1 0-24,0 0-8,0 2 8,0-2 0,-6 0 8,6 0-16,0 0 8,0 0-24,0 0 8,0 0 16,0 2 32,-6-2-24,4 0 8,2 0-16,-3 0-8,1 0 8,0 0 8,2 2 8,-6-2-8,6 2 24,-2-2-32,2 0-16,0 0 24,-2 0 8,2 0 24,-6 0-32,6 0 32,0 0 0,0 0-32,0 2 16,-1-2 16,1 0 8,-6 0-40,6 0 48,0 0-48,10 0 0,-12 0-8,2 0 16,0 2 32,-6-2-40,16 0 24,-13 0-32,3 0 0,0 2 8,0-2-8,0 0 16,-6 0-8,16 0 0,-16 0-24,6 0 0,0 2 32,10-2 0,-16 0-8,6 2-16,-1-2-32,1 0 8,0 0 48,10 0 0,-12 0 8,-4 0-16,4 2 16,2 0-48,10-2 16,-12 2 24,2-2 8,-1 0 8,-5 0-24,16 0 24,-12 0-48,2 0 8,0 0 16,10 2 16,-16-2 8,0 0-24,6 0 8,0 0-8,0 0-16,-1 2 32,1-2 8,0 0 0,-6 0-24,6 0 0,0 0-24,0 0 16,0 0-8,0 0 32,0 0 0,-6 0-16,6 0 0,0 0-8,0 0 8,-1 0 0,1 0 24,-2 0-8,-4 0-16,4 0 0,0 0-40,0 2 8,0-2 0,0 0 32,0 0 0,-4 0 0,4 0-16,0 0-8,0 0 0,0 2 16,0-2 8,2 0 16,-6 0-16,6 2-8,0-2-24,-1 0 24,1 2-16,0-2 16,0 2 24,-6-2-16,6 0 16,0 2-16,10-2 8,-12 2 16,2-2 16,0 0 32,-6 0-72,15 0 64,-11 0-48,0 0 16,2 0-24,10 0 8,-12 0 24,-4 0-40,6 0 16,0 2-8,0-2 0,9 0-16,-9 0 40,-6 0-32,6 0 16,0 0-24,0 0-8,0 0-16,0 0 8,0 0 40,-6 0-16,6 0 0,-2 0-32,0 0 8,0 0-16,0 0 16,0 1 24,-4-1 0,3 2 8,1-2-32,0 0-8,0 2 24,0-2 0,-4 0 8,6 0 8,-2 2 0,2-2-32,-2 0 0,2 0 24,-2 0 0,2 0 24,-6 0-24,6 0 24,0 0-24,0 2 0,-1-2 0,1 2 0,0-2 16,-6 0-16,6 0 16,0 0-32,0 0 0,0 0 16,0 0-8,-6 0 8,6 0 8,0 0 32,0 0-64,0 0 40,-1 0-16,1 0-16,-6 0 16,6 0 32,0 0-16,0 0-16,0 0-8,0 0 16,0 0-16,-6 0 8,6 0 32,0 0-16,0 0-32,-2 2-16,0-2 32,0 2 0,-4-2 0,3 0 8,1 0 24,0 2-56,0-2 8,0 0 24,0 0 0,-4 0-8,4 0 24,0 0 0,0 0-32,0 0-8,0 0 16,0 0 8,-4 0-8,4 0 24,0 0 16,2 0-48,-2 0 0,0 0-8,0 0 8,-4 0 8,5 0 0,-1 0 8,2 0-24,-2 0-16,0 2 48,2-2-48,-6 0 32,4 0 0,2 0 0,-2 0-24,0 2 8,2-2 24,-2 0-8,-4 0 0,4 2-8,0-2 24,0 0-32,0 0 16,-1 0 32,1 0-24,-4 0-8,4 0 0,0 0 24,0 0-24,0 0 8,0 0 48,0 0-8,-4 0-48,4 0 32,0 0 32,0 0-40,0 0-16,0 0 40,0 0-40,-4 0-8,4 0 8,0 0 32,0 0-48,0 0-8,0 0 32,-1 0-48,-3 0 32,4 0-8,0 0-8,0 0-32,0 0 8,0 0 16,0 0-16,-4 0 40,4 2-32,2-2 0,0 0-16,0 0-8,0 0 16,0 2 16,-6-2 24,6 0-8,0 2 0,-1 0 0,1-2-16,0 2 8,0 0 16,-6-2 0,6 0 24,0 2 0,0-2-16,0 0-8,0 2-8,0-2 24,-6 0-16,6 2 24,0-2-8,-1 0 0,1 0-16,0 2-8,0-2 24,-6 0-16,6 0 32,0 0-16,0 0-16,0 0-16,0 0 24,-2 0-16,-4 0 8,4 0 32,0 2-16,0-2-32,0 0 0,-1 0-16,1 0 32,-4 0 0,4 2 0,0-2 24,0 0-48,0 0 0,0 0 16,0 2 0,-4-2 8,4 0 24,0 0-24,0 0-24,0 0 0,-4 0 16,4 0 0,-4 0 8,0 0 16,0 2 8,4-2-48,-4 0 8,4 0 32,-4 0-16,4 2 8,0-2-16,-4 0-16,4 0 48,-4 2 0,0-2-24,4 0 8,-1 2 16,1-2-56,0 0 32,0 0 0,0 0 0,-4 0 0,4 0 24,0 2-24,0-2-16,0 0 8,-4 0 24,4 0 8,-4 0-24,0 0 24,4 0 0,-4 0-16,4 0 16,-4 0 8,4 0 16,-4 0-48,0 0 16,0 0 0,0 0-32,0 2 8,0-2 16,0 0 8,0 0-16,0 0 16,0 0-24,0 0-16,0 0 16,0 0 0,0 0 0,0 0 48,0 0-88,0 0 8,0 0 24,0 0-8,4 0 0,-4 0 24,0 0-24,0 0 0,0 0 48,0 0 0,4 0-24,-4 0-8,4 0 0,-4 0 16,0 0 0,0 0-8,0 0 16,0 0 8,4 0-48,-4 0 32,0 0 8,0 0 0,0 0-16,0 0 48,0 0-40,0 0 8,0 0 8,0 0-16,0 0 24,0 0-168,0 0 312,0 0-160,0 0-32,0 0 0,0 0-40,0 0 8,0 0-8,-2 0 96,0 0-88,0 0 16,0 0 24,0 0-16,0 0 16,2 0 8,-2 0-24,0 0-32,0 0-16,0 0-8,0 0-16,0 0 16,2 0 80,-2 0-48,0 0-32,0 0 0,0 0 8,0 0-32,0 0 16,2 0 88,-2 0-112,0 0-32,0 0-16,0 0-40,-4 0 31,0 0 25,6 0 144,-15 0-152,9 0 16,-12-4 8,10 4 8,-12-4 40,12 4 32,8 0 48,-19-4-40,11 4-16,-12 0 0,12-4-16,-12 4 16,13 0 8,7 0 48,-20 0-40,12 0 0,-12 0-16,12 0 24,-11 0 16,11 0 16,8 0 0,-18 0 16,12 0-8,-12 0-24,12 0 40,-2 0 0,1 0 8,7 0-32,-8 0 64,2 0-32,2-4 16,0 4 16,0 0 8,0 0 8,4 0-80,-4 0 96,2 0-32,0 0-8,0 0 24,0 0-32,0 0 16,2 0-64,-2 0 32,0 0-32,0-4-16,0 4 16,0 0 0,0 0 8,2 0-8,-2 0 0,0 0-64,0 0 0,2 0 0,-2 0-8,0 0 32,2 0 40,-2 0-40,0 0-24,0 0-8,1 0 32,-1 0 8,0 0 32,2 0 0,-2 0-8,0 0-16,0 0 0,0 0 16,0 0 16,0 0-16,2 0 8,-2 0 16,0 0-40,0 0 16,-2-4 16,0 4-16,0-4 24,4 4-16,-4 0 0,0 0-16,-2 0 16,0-4-8,0 4 0,0-4 24,6 4-16,-6 0 8,1 0-16,-1-4 24,0 4-24,0 0 16,0-4 0,6 4-8,-6 0 0,0-4 0,0 4-8,0-4 16,0 4-16,0-4 16,6 4-8,-6 0 0,1-3-24,-1 3 8,0 0 8,0-4 0,0 4 8,6 0 0,-6 0 0,0-4-24,0 4-8,0 0 8,0 0-24,0 0 32,6 0 16,-6 0-8,-1-4-32,-1 4 24,2 0-24,-2 0 8,2 0 24,6 0 8,-8-4-16,0 4-24,2 0 32,0 0 0,-2 0-16,2 0 40,6 0-16,-5 0 8,-1-4-40,0 4 24,0 0-8,0 0-8,0 0 40,6 0-16,-6 0 8,0 0-8,0 0-8,0 0 16,0 0-16,0 0 16,6 0-8,-5 0 16,-1-4-16,0 4 16,0 0-8,0 0 8,0-4 16,6 4-32,-6 0 8,0 0 0,0-4-16,0 4 8,0 0-8,0 0 16,6 0-8,-6 0 8,1 0-48,-1 0 24,2 0 8,0 0 0,0-4 16,4 4-8,-4 0 0,0 0-24,0 0-8,0 0 16,0 0-16,0 0 24,4 0 8,-4 0-16,0 0-40,0 0 8,0 0 24,0 0 0,0 0 16,4 0 8,-2 0-40,-1 0-40,1 0 24,0 0 0,-2 0 40,4 0 16,-4 0 0,0 0 0,0 0-24,0 0 0,0 0 32,0 0-8,4 0 0,-4 0 8,-2 0-8,0 0-8,0 0 0,0 0 16,0 0 0,6 0-8,-5 0 16,-1 0 0,0 0-24,0 0 0,0 0 16,0 0-8,6 0 0,-6 0 16,0 0 16,0 0-24,0 0 0,0 0 24,0 0-16,6 0-16,-6 0 0,1 0 24,-1 0-32,0 0-8,0 0 40,0 0-32,6 0 8,-6 0 8,0 0 8,0 0-32,0-4 16,0 4 8,0 0-24,6 0 16,-8 0 8,1 0-8,-1 0-8,0 0-8,0 0 32,0 0-16,8 0 0,-8-4-16,0 4 32,0 0-32,0 0 8,1 0 16,-1 0-8,8 0 0,-8 0 8,0 0 16,0 0 8,0 0-8,2 0 32,0 0-8,6 0-48,-6-4 72,0 4 32,1 0-16,-1-4 24,2 4 16,0 0 16,4 0-144,-4 0 128,0 0 8,2 0-8,0 0-8,0 0 8,0-4-8,2 4-120,-2 0 104,0 0-16,0 0-48,0 0-8,0 0 0,2 0-16,0 0-16,0 0 24,0 0 8,0 0-16,0 0-8,0 0 17,0 0-17,0 0-121,0 0 242,0 0-105,0 0-40,0 0-8,0 0 16,0 0-8,0 0-73,0 0 202,0 0-81,0 0-24,0 0 8,0 0 16,0 0-233,0-4 442,0 4-201,0 0 8,0 0-24,0 0 8,0 0 24,0 0-56,0 0 80,0 0 8,0 0-48,0 0-24,0 0-8,0 0 8,0 0-264,0-4 504,0 4-240,0 0-56,0 0 0,0 0 8,0 0-16,0 0 48,4 0-8,-4 0-16,0 0-24,4 0 0,-4 0 8,0 0 8,0 0 32,0 0-8,4 0 0,-4 0-8,0 0-32,4 0 40,-4 0 8,4 0 0,-4 0 16,4 0-24,-4-4 8,4 4 0,-4 0 16,0 0-16,4 0 40,-4 0 0,4 0-32,0 0 8,-1 0 8,-3 0-24,4 0 32,0 0-8,0-3-24,0 3 32,0 0-8,-4 0-24,4 0 32,0 0-16,0 0-8,0 0-16,2 0 8,0 0 8,-6 0-8,6 0 16,10 0 0,-13 0-24,3 0-16,12 0 40,-12 0-48,-6 0 32,18 0 8,-12 0-16,11 0-16,-11 0 16,12 0 16,-12 0 8,-6 0-16,18 0 16,-12 0-24,12 0-16,-13 0 0,13 0-8,-12 0 48,-6 0-16,18 0 16,-12 0-32,10 0 16,-12 0-32,11 0 72,-11 0-8,-4 0-32,16 0 32,-12 0 8,2 0-72,0 0 16,10 0 8,-12 0 8,-4 0 0,5 0 8,1 0-16,0 0 0,0 0-8,0 0 0,0 0 0,-6 0 16,6 0-24,0 0-8,0 0-8,0 0 16,-2 0 16,2 0 0,-6 0 8,4 0 0,-1 0-16,3 0-8,0 0 8,0 0-16,0 0 40,-6 0-8,6 0 0,-2 0-8,2 0 0,0 0-24,-2 0 40,2 0-8,-6 0 0,6 0 8,-2 0 0,2 0-16,-3 0 8,1 0 0,0 0 24,-4 0-24,4 0 40,0 0 0,0 0-8,0 0 0,0 0 16,0 0 8,-4 0-56,4 0 48,0 0 0,0 0-40,0 0 8,0 0 8,0 0 24,-4 0-48,4 0 24,0 0-16,2 0-16,-1 0-8,-1 0 24,2 0 0,-6 0-8,4 0 24,2 0-48,0 0 0,0-4 8,0 4 0,0 0 24,-6 0-8,6 0-8,0 0-32,0 0 8,9 0-8,-15 0 24,6 0 16,-6 0 0,16 0 0,-12 0-32,2 0-24,0 0 16,10 0 0,-12 0 32,-4 0 8,6 0-8,-1 0-32,11 0-8,-12 0 0,2 0 32,0 0 24,-6 0-8,16 0 0,-12 0 0,2 0-32,0 0 24,9 0-16,-11 0 24,-4 0 0,6 0 8,0 0-24,0 0-8,0 0 16,0 0 8,0 0 8,-6 0-8,6 0 16,0 0-24,-2 0 0,0 0 8,0 0-8,-1 0 8,-3 0 0,4 0-8,0 0-33,0 0-7,0 0 32,0 0 0,0 0 0,-4 0 16,4 0-8,0 0-48,0 0 32,0 0 16,0 0 16,0 0 0,-4 0-8,4 0-8,0 0-24,0 0 40,0 0 16,-4 0 0,0 0-24,4 0 8,-1 0-16,1 0 8,0 0 24,0 0 16,0 0-8,-4 0-32,4 0 24,-4 0-16,4 0-8,0 0 32,0 0 1,0 0-1,-4 0-32,4 0 8,0 0-8,0 0-8,0 0 8,0 0 32,0 0-8,-4 0-24,4 0 16,-4 0-24,4 0 8,0 0 8,-1 0 0,-3 0 16,0 0-24,4 0 8,0 0-32,0 0 16,0 0 16,0 0 0,0 0 16,-4 0-24,4 0 16,0 0-32,0 0 8,0 0 16,0 0-8,0 0 16,-4 0-16,4 0 24,0 0-24,0 0 0,0 0 8,0 0-8,-1 0 16,-3 0-16,4 0 16,0 0-24,0 0 0,0 0 0,0 0 8,0 0 24,-4 0-24,6 0 24,0 0-48,-2 0 8,2 0 8,-2 0-8,2 0 32,-6 0-16,4 0 8,0 0-32,2 0 0,-3 0 16,1 0-16,0 0 40,-4 0-16,4 0 0,0 0-32,0 0 16,0 0 0,0 0 16,0 0 8,-4 0-8,4 0 0,0 0-48,0 0 8,0 0-9,0 2 1,0-2 16,-4 0 32,4 0-24,-4 2-40,4-2 8,-4 0 24,4 0-8,-4 0 40,0 0-8,4 0 0,-4 0-40,3 0 0,-3 0 24,4 0-16,-4 0 24,0 0 16,0 0-8,0 0-40,0 0-8,0 0 24,0 0 0,0 0 8,0 0 224,0 0-416,0 0 160,0 0-8,0 0 16,0 1 0,0-1 48,0 0-48,0 0 0,0 0-56,0 0-8,0 0 0,0 0-24,0 0 696,0 0-1256,0 0 544,0 0-56,0 0 8,-2 0 32,0 0-16,2 0 184,-2 0-152,1 0 0,-1 0-48,0 0 8,0 0 32,0 0 24,2 0 136,-2 0-104,0 0 40,0 0 0,-4 0 0,0 0 32,0 0 0,6 0 32,-6 0-32,-2 0 24,0 0-32,-8 0 8,11 0 16,-3 0-8,8 0 24,-16 0 0,10 0 0,-12 0-32,12 0 0,-11 0 0,9 0 8,8 0 24,-22 0-40,4 2 16,0 0-40,1-2 0,-1 0 24,-2 0 0,20 0 40,-20 2-16,1-2 0,-1 0 0,0 0 8,2 0 8,1 0 0,17 0 0,-18 0-8,0 0 16,2 0-40,1 0 0,-1 0 16,0 0-8,16 0 24,-8 2-24,-12-2 24,13 2-24,-13-2 8,12 0 24,-10 0-8,18 0 0,-6 2-8,-12-2 0,13 0 0,-11 0-17,10 0 1,-2 0 16,8 0 8,-16 0-24,10 0 24,0 0 0,-2 0-16,3 0 16,-1 0-8,6 0 8,-6 0-8,0 0 8,0 0-16,0 0 0,0 0 8,0 0 0,6 0 8,-6 0-8,0 0 24,0 0-8,0 0-8,1 0 8,-1 0 8,6 0-16,-6 0 0,0 0 8,0 0-16,0 0-16,2 0 16,0 0 0,4 0 8,-4 0 0,0 0 16,0 0-32,0 0 0,0 0 8,0 0-8,4 0 16,-4 0 8,0 0 8,1 0-32,-3 0 0,2 0 0,-2 0 8,6 0 8,-4 0-16,-2 0 24,0 0-32,0-4 0,0 4 8,0 0 0,6 0 16,-6 0 0,0 0 0,0 0-40,1 0-8,-1 0 16,0 0 0,6 0 32,-6 0 16,0 0-16,0 0-16,0 0 0,0 0-8,0 0 16,6 0 8,-4 0-8,-2 0 32,0 0-32,2 0 16,0 0 8,1 0 0,3 0-16,-4 0 32,0 0-8,0-4-24,0 4 8,0 0-8,0 0 24,4 0-24,-4 0 0,0 0 16,0 0-16,0 0-16,0 0 32,0 0-16,4 0 0,-4 0 0,0 0-8,0 0-24,0 0 0,0 0 16,-1 0 8,5 0 8,-6 0 8,0 0-16,0-4 0,0 4-8,0 0 16,0 0 0,6 0 0,-6 0 0,0 0 0,0 0-32,0 0 16,0 0 0,1 0 16,5 0 0,-6 0 0,0 0 0,0 0-16,0 0 0,2 0 16,0 0 0,4 0 0,-4 0 0,0 0 8,0 0-24,0 0 8,0 0 24,0 0 0,4 0-16,-4 0 16,0 0-8,0 0-24,0 0 16,1 0 16,-1 0 8,4 0-24,-4 0 24,0 0-16,0 0-8,0 0 8,0 0 0,0 0 0,4 0-8,-4 0 16,0 0-16,0 0 0,0 0-16,-2 0 8,0 0-8,6 0 16,-4 0 0,-2 0-16,2 0 0,-1 0 8,1 0 8,0 0-8,4 0 8,-4 0 16,0 0-24,0 0 0,0 0-8,0 0 0,0 0 8,4 0 8,-4 0 0,0 0 0,0 0-8,0 0 8,0 0-16,0 0 24,4 0-8,-4 0 16,0 0-8,0 0-8,1 0 0,-1 0 16,0 0 8,4 0-24,-4 0 24,0 0-8,0 0-32,0 0 16,0 0 16,0 0 0,4 0-16,-4 0 24,-2 0-8,0 0-24,0 0 24,0 0 0,0 0 16,6 0-32,-5 0 40,-1 0-8,0 0-8,0 0 8,0 0 8,0 0 16,6 0-56,-6 0 64,0 0-24,2 0-16,0 0 1,0 0-1,0 0 16,4 0-40,-4 0 40,0 0-24,0 0-16,0 0 8,3 0 0,1 0 16,0 0-24,-2 0 24,0 0-24,0 0-8,0 0-8,0 0 0,0 0 8,2 0 8,-2 0-24,0 0-8,0 0-32,0 0 23,0 0 1,0 0 8,2 0 32,-2 0-32,0 0-8,-2 0 0,0 0 16,0 0 32,0 0 8,4 0-16,-4 0 16,0 0-8,0 0 8,0 0 0,0 0 32,0 0-8,4 0-40,-4 0 40,1 0-7,1 0-17,0 0 40,0 0 16,0 0 0,2 0-72,-2 0 72,0 0-16,0 0 8,0 0 0,0 0 0,0 0 16,2 0-80,-2 0 40,0 0 0,0 0 0,0 0 16,0 0 48,0 0 0,2 0-104,0 0 104,0 0-8,0 0-8,0 0 8,0 0-16,0 0 0,0 0-624,0 0 1144,0 0-576,0 0-16,0 0 0,0 0-24,0 0-16,0 0-560,0 0 1128,0 0-632,0 0 0,0 0 8,0 0 8,0 0-16,0 0 16,4 0 64,-4 0-88,4 0 32,0 0 24,0 0 32,0 0 32,-4 0-16,6 0 0,0 0 8,-1 0 24,1 0 16,0 0 32,10 0 32,-16 0-112,4 0 128,12 0-8,-12 2 32,14 0-8,-13 0-16,17 0 0,-22-2-128,6 2 72,18 0-16,-8 0-16,-1 0 8,1 0-32,0 0 16,-16-2-32,18 2 24,-1 0-56,1-2 8,0 2 0,0 0-24,-1 0 8,-17-2 40,18 2-48,0 0-24,0 0-8,-1 0-8,-1 0-32,0 0 8,-16-2 112,16 2-136,-10 0-48,15 0 8,-15 0-32,12 0-8,-14 0 32,-4-2 184,6 2-184,10 0-9,-12 0 33,0 0 32,2 0 24,-1 0 56,-5-2 48,6 2-48,0 0 0,0 0 16,-2-1-8,0 3 16,0 0 16,-4-4 8,4 4-16,0 0-16,0-2 8,0 0-8,0 0 8,-4-2 24,0 2-16,4 0-8,-4 0-16,0 0 16,0 0 24,0 0 16,0 0 24,0-2-40,0 2 48,0-2-8,0 0 16,0 0 8,0 0 0,0 0-64,-2 0 48,-4 0-24,0 0-32,-2 0-8,-8 0 16,8 0 0,8 0 0,-21 0 8,1 0 8,-2 2-24,-3 0 0,-7 0 24,-7 0-16,39-2 0,-46 2 16,-7 0 0,-2 2-32,-3 0 16,-1 2 0,-2 0 0,61-6 0,-57 5 40,2 1-16,5 0-8,7 0-16,3 0 8,3 0 8,37-6-16,-38 8 16,3-2 0,-1 0-40,3 0 8,3 0 0,3 0 16,27-6 0,-26 5 40,4-1 0,-1 0-8,1 0-16,0-2 24,4 2 8,18-4-48,-17 2 72,-1 0 16,10 0 1,-12 0-1,5 0 16,-1 0 0,16-2-104,-16 0 104,-2 2-8,0 0-40,-1-2 0,-1 2-8,-2-2 16,22 0-64,-21 2 72,-3 0 16,0 0-32,-1 0 16,-1 0 8,0 0-8,26-2-72,-23 2 88,-1 0-8,0 2-24,3-2-16,-1 2 16,2 0-16,20-4-40,-20 4 48,1-1-8,1-1-32,0 0 0,0 0-8,3 0 24,15-2-24,-6 2 16,-12 0 8,12 0-24,-10 0-16,10 0 48,-2 0-40,8-2 8,-7 2 16,-1 0 0,0 0-24,0 0 8,0 0 0,0 0 0,8-2 0,-8 2 8,0 0-8,0 0-8,-7 0-8,11 0 16,-2 0 8,6-2-8,-8 2 16,0 0 8,0 0-32,2-2 0,0 2 8,2-2 24,4 0-24,-2 2 32,0-2 8,0 0-8,0 0 0,2 0 24,0 0 0,0 0-56,0 0 72,0 0-16,0 0-16,0 0 16,0 0 24,4 0 64,-4 0-144,6 0 184,0 0 72,10 0 0,-12 0 40,14 0 16,-12 0 16,-6 0-328,23 0 368,-5 0-39,8 2-33,3 0-72,9 0-48,3 0-32,-41-2-144,48 2 104,-3 0 0,4 0-64,-1-2-8,1 2-32,0-2 8,-49 0-8,52 2 40,-3-1-8,-2-1 8,1 2-16,1-2 24,0 2 32,-49-2-80,48 2 112,1 0 48,0 0-24,-1 0-8,-1 0 0,0 0-8,-47-2-120,48 2 120,-5 0 8,0 0-48,-1 0-16,-1 0 16,5 2-40,-46-4-40,45 2 48,-2 0-16,1 0-56,-3 0 24,-1 0 0,-1 0 24,-39-2-24,40 2 32,-1 0 0,1 0-8,-1-2-40,1 2 48,-1-2-8,-39 0-24,39 2 8,1-2 8,-1 0-32,-1 0 32,1 2 24,1-2 24,-40 0-64,37 2 48,3-2-32,-1 0-32,1 0-8,-1 0 16,3 0 16,-42 0-8,39 2 32,1-2-24,-3 2-8,-1 0-8,-3 0 0,1 0 8,-34-2 0,29 2-8,3 0 8,-1-1-32,1 1 24,-1 0 24,-3 0-8,-28-2-8,26 2 24,-3 0-24,-3 0-40,0 0 16,-2-2 0,-1 2 0,-17-2 24,18 2-8,-12 0-40,16 0 0,-16 0-8,9-2 0,-11 2 16,-4-2 40,6 2-40,10 0-8,-12-2-8,2 0 0,0 2 8,10-2-24,-16 0 72,0 2-16,4 0-56,0-2 8,0 2 24,-1 0 0,-3-2 8,0 0 32,4 0-32,-4 0 16,0 0-48,0 0 80,0 0-32,0 0 0,0 0 16,0 0-48,0 0-32,0 0 8,0 0 0,0 0-24,0 0 464,0 0-840,0 0 312,-2 0-48,0 0-8,-1 0 0,-1 0 0,4 0 216,-4 0-192,-2 0 0,0 0 32,-2 0 23,-10 0 33,2 0 24,16 0 80,-19 0-56,-3 0-8,-2 0 16,-7-4 32,-9 4 8,-3-4 24,43 4-16,-48 0 24,1-4-32,-2 4 0,1 0-8,3 0 16,-2 0 16,47 0-16,-46 0 16,-3 0-24,-2 0-8,-3 0 16,-1 2 8,-2 0 24,57-2-32,-55 2-16,-1-2-8,-5 2 0,2-2 8,-6 0 32,2 2 8,63-2-24,-67 2 24,0 0-32,-6 0-8,0 0 16,-4-2 8,0 2 8,77-2-16,-83 0 24,2 2-32,0 0-24,0-2 32,6 2-48,2-2 32,73 0 16,-65 0 40,12 0-40,4 0 32,11 0 32,5 0-40,1 0 8,32 0-32,-28 0 32,3 0-48,-3 0-16,2 0 16,-1 0 24,3 0 0,24 0-8,-24 0 16,3 0-8,-1 0 0,4 0 32,2 0 16,1 0-8,15 0-48,-16 0 16,0-4-24,-2 4 0,-1 0 8,-3 0 0,-2-4-16,24 4 16,-25 0-16,-7 0-48,-1 0 24,-5 0 24,-5 2 0,1 0 40,42-2-24,-41 4 24,1 0-40,5 0 40,1 0 8,3-2-8,3 0 16,28-2-40,-24 4 0,5-3-16,3 3-8,10-2 0,-2 0 8,0 0 16,8-2 0,-6 2 0,2 0-16,2-2 8,0 0 8,0 0-8,2 0-8,0 0 16,0 0-56,0 0-32,0 0 16,0 0 24,4 0 40,0 0 8,-4 0 0,6 2-8,-2 0-16,2 0 8,0 0 16,0 0 0,0 0 24,-6-2-24,16 2 24,-12 0 24,13 0 40,-11 0 56,14 2 40,-14 0 81,-6-4-265,25 4 288,-7 0-8,8 0 32,4 2-16,5 0-8,3 1 0,-38-7-288,43 8 248,0 0-8,5 0-24,-1 0 8,2 0-16,-1-2-16,-48-6-192,49 6 168,-4 0-48,5 0 24,3 0 24,2-3-32,4 1-16,-59-4-120,58 6 104,3-2-64,-2-2 0,4 0 24,-2 2-40,0 0 24,-61-4-48,64 2 64,-3 0-40,0 2-8,-2 0 8,-2 0-16,1 0 24,-58-4-32,57 4 57,2 0-73,-2 2 16,-2-2 0,-1 0 0,-1 1 32,-53-5-32,51 4 32,1 0-32,-1 2 16,0-2-8,-1 0 24,1 0 8,-51-4-40,47 4 96,1-2-40,1 2-40,-2-2-16,3 0-40,-50-2 40,49 2-8,0 0-24,0-2 8,-3 2 16,-1-2-24,-5 0 32,-40 0 0,39 0 8,3 0 0,-5 0-24,1 0-16,1 0 40,-1 0-8,-38 0 0,37 0 32,-3 0-8,-3 0-48,-1 0 24,-1 0 0,-3 2-8,-26-2 8,26 2 8,-5-2-16,3 2-48,0 0 40,-1 0-32,-1 0 32,-22-2 16,18 2-24,0 0-16,-13 0-33,15 0-15,-16 0 8,12 0-8,-16-2 88,4 2-104,0-1-8,0 1-56,0 0-32,0 0 40,0 0-16,-4-2 176,0 2-176,4 0-24,-4-2-56,0 0 0,0 0 40,0 0 0,0 0 216,0 0-160,0 0-8,0 2-32,0-2 16,0 0 0,0 0 56,0 0 128,0 0-96,-2 0 32,0 0-8,0 0 8,-2 0 16,0 0 24,4 0 24,-6 0-16,0 0 8,-10 0-32,8 0 0,-15 0 24,1-4-16,22 4 32,-28-4-8,-11 0 0,-11 1-24,-5-1-24,-8 0 40,-8 0 0,71 4 16,-75-4 0,4 0 24,0 4-32,4 0-8,0 0 48,0 0-40,67 0 8,-71 0 24,2 0 16,-2 0-104,2 0 24,-2 0-56,5 0 16,66 0 80,-67 0-56,2 0 32,0 0 24,2 0-8,2 0 24,4 0 0,57 0-16,-58 0 32,-1 0-8,2-4 0,2 0-32,3 0 48,3 0-32,49 4-8,-45-4 24,-5 0 0,-1 0-72,-2 0 40,0 0-16,-1 0 24,54 4 0,-53-4 48,0 0-48,-2 4 8,-1-4-32,1 1 16,0 3 32,55 0-24,-53 0 24,1 0 16,5 0-32,1 0-16,7 0-8,0 2 16,39-2 0,-36 1 16,-3 1 0,1 2 8,1 0-48,3 0 16,4 0 8,30-4 0,-25 4 32,-1 0 0,4 0-32,3-2 0,3 0-8,0 0 16,16-2-8,-6 2 16,-11 0 0,13 0-24,-2-2-8,0 0 8,0 0 32,6 0-24,-6 0 64,2 0-24,2 0 16,0 0-32,2 0 0,0 0 8,0 0-32,0 0 40,0 0-8,0 0-24,0 0-24,0 0 0,0 0 8,0 0-32,0 0 88,0 0-72,0 0-8,0 2-56,0-2 8,0 0-16,0 0 96,0 0-120,0 2-8,0-2-48,0 2-25,0 0 49,0-2-8,0 0 160,0 2-112,0 0 32,0-2-32,0 2 40,0 0 48,4 0 0,-4-2 24,0 2 0,4 0 0,-4 0-16,4 0 16,0 0 40,0 0 24,-4-2-64,4 1 88,0 3-16,2 0 8,-1 0 8,13 0 16,-14 0 56,-4-4-160,20 4 120,-14 0-16,16 0 9,-17 0-17,21 0 32,-8 0 64,-18-4-192,24 6 192,5 0 24,7 2 0,1 7-8,1-11 32,1 12-8,-39-16-232,40 6 256,3 0-40,0 2-8,7-2-24,-1 0 24,4 0 0,-53-6-208,52 6 224,3-1 16,2-1-16,2 2 32,4 0 24,2-2-32,-65-4-248,66 6 249,5-2-25,-4 2-96,2-4 24,-2 0-24,-2 2-32,-65-4-96,65 4 120,0 0-56,0-2-8,-2 2-16,-7-2-16,1 0-8,-57-2-16,57 0 24,-2 0-8,1 0-40,-3 0 24,-2 0 8,0 0-8,-51 0 0,50-4 56,-5 4-24,1 0 0,-3-4 0,2 4-8,-5 0 0,-40 0-24,39-4 24,3 4-40,-7 0-16,3 0 8,-5 0 8,-1 0 16,-32 0 0,31 0 8,-1 0-32,0 0-8,-5 0 8,3 0-16,-1 0 32,-27 0 8,30 0-16,-2 0-16,-1 2-24,-1 0 0,-4 0 8,-1 0 16,-21-2 32,18 2-48,0 0 16,-12 0-32,15 0-8,-15 2 16,14-3-16,-20-1 72,4 2-64,2 0 8,10 0-32,-12 0 8,0 0 24,0 0 16,-4-2 40,4 2-64,-4 0-8,3 0-48,-3 0-17,0 0 1,0 0 0,0-2 136,0 0-160,0 0-40,0 0-32,0 0-8,-1 0 0,-1 0-16,2 0 256,-2 0-264,0 0 0,0 0-16,0 0 72,-2 0 32,0 0 72,4 0 104,-4 0-56,-2 0 0,0 0 0,-10 0 0,10 0 32,-15 0 8,21 0 16,-18 0-16,-4-4-8,-4 4 0,-7-4 8,-10-2 8,-9 0 32,52 6-24,-57-15 16,0 11-24,-6-2 8,-4-12-32,-3 14 24,1-2 16,69 6-8,-71-6 0,4 0-64,-2 0-16,2 0 8,0 3 16,2-1 56,65 4 0,-69 0 8,2-4-24,0 4 0,0 0 8,4 0 0,-1-4 16,64 4-8,-63 0-24,0 0 0,0 0 16,4 0 8,2 0 8,-1 0 8,58 0-16,-59 0 24,2 0-40,-2 0-8,2 0 24,3 0 0,-1 0 24,55 0-24,-55 0 16,2 0-40,-3 0 16,5 0 8,0 0 40,1 2-16,50-2-24,-43 2 16,0 0-24,5 0 0,3 0 8,3 0 16,2 0 24,30-2-40,-27 1 8,-1 1-8,4 0-8,3 0 8,1-2 8,2 0 16,18 0-24,-16 2 0,9-2-8,-11 2 0,12-2 32,0 0 8,-2 0 0,8 0-32,-6 0 40,0 0-24,2 0 16,0 0 0,2 0 0,0 0-16,2 0-16,0 0 24,0 0-48,0 0 16,0 0 16,0 0-24,0 0 32,0 0-16,0 0 8,0 0-64,0 0 40,0 0 0,0 0-24,0 0 16,0 0 168,0 0-352,0 0 80,0 0-40,0 0-16,0 0-24,0 2 16,0-2 192,0 0-176,0 2-25,0-2 25,0 2 8,0 0 16,4 0 48,-4-2 104,0 2-72,4 0 16,0 0 16,0 0 64,0 0 0,0 0 24,-4-2-48,4 2 88,2 0-16,10 0 16,-12 0 80,13 0-16,-11 0 24,-6-2-176,24 4 209,-6 0-41,5 0 32,5 2 0,6 0 8,3 1 16,-37-7-224,40 8 208,1 0-40,2 0-40,3 0 16,1-2-40,-47-6-104,49 6 128,3 0 8,-3-2-56,4-2-8,1 2-16,3-2-16,-57-2-40,55 2 48,4 0-8,-1-2-24,-1 2-8,0-2 24,2 2-16,-59-2-16,55 1 56,-1 1 8,-5 0-48,0 0 8,3-2 0,-3 2 16,-49-2-40,49 0 56,-3 2 16,-3 0-40,-2-2-24,-3 2 32,-1-2 0,-37 0-40,40 2 40,-1 0 16,-1 0-56,-5 0-16,1 2 0,0-2 16,-34-2 0,33 2 0,-3 0 32,1 0-40,-3 0 16,1 0 40,-3-2-24,-26 0-24,26 0 48,1 0-40,1 0-8,0 0-16,-1 0 32,1 0-8,-28 0-8,27 0 24,1 0-8,0 0-32,1 0-16,-1 0 56,2 0-40,-30 0 16,27 0-16,1 0 16,-1 0-32,1 0 40,0 0 32,-1 0-16,-27 0-24,28 0-8,0 0 16,1 0-32,-1 0 8,-1 0 32,1 0-24,-28 0 8,24 0 0,-1 0 24,-1 0-24,-4 0-24,0 0 56,-13-4-16,-5 4-16,22 0 32,-16 0-8,10 0-24,-12 0-24,2 0 24,0 0 24,-6 0-24,4 0 0,0 0 24,-1 0-40,-3 0 24,4 0 40,-4 0-8,0 0-40,0 0 24,0 0-8,0 0-40,0 0-48,-2 0-32,0 0-40,2 0 144,-1 0-200,-1 0-56,0 0-8,0 0-56,-2 0 56,-2 0 56,6 0 208,-6 0-136,-2 0 8,-10 0 16,0 0-24,-3-4 8,-9 4 32,30 0 96,-47-4-88,-12 4 32,-3-4 16,-1 4 8,4 0 24,-2 0 8,61 0 0,-59 0 8,-4 2 0,-1 0-24,-3 4-8,2 0-48,-6 0-8,71-6 80,-71 6-80,-2 0 8,-6 0 32,-4 0-16,3 1 8,-3 1 16,83-8 32,-79 8-32,0 0-8,2 0-16,6-2 0,6 0 15,6 0 33,59-6 8,-60 6 17,9-2-1,-4-2-16,-2 2-16,5 0 7,3-1 9,49-3 0,-47 4 33,-3 0-9,7-2 0,-1-2 16,3 0-8,2 0 24,39 0-56,-36 0 80,-1 0-64,-1 0 16,1 0-16,-1-4-8,5 4 40,33 0-48,-32-4 40,-2 4-16,1 0-24,-1-4-8,5 4 8,-3 0 8,32 0-8,-31 0 24,-1 0 0,0 0-24,3 0-24,3 0 24,3 0 0,23 0 0,-20 0 24,0 2-24,4-2-40,8 2-8,-7-2-16,9 2 8,6-2 56,-6 2-40,0 0-40,0 0-32,2 0-17,2 0 17,-2 0 16,4-2 96,-2 2-104,0 0-16,0 0 0,2-2-24,0 0 8,0 0 0,0 0 136,0 0-192,0 0 0,0 0-8,0 0 8,0 2 80,4 0 48,-4-2 64,4 2-24,0-2 40,0 2 24,2 0 56,0 0 32,10 0 40,-16-2-168,4 2 216,15 0 32,-13 0 0,20 0 48,-8-2 0,7 2 25,-25-2-321,32 2 288,7-2-40,5 0-72,7 0-88,6 0 8,0 0-24,-57 0-72,64 0 64,3 0 8,2 0-72,4 0 8,-2-4-8,0 0 16,-71 4-16,71-4 24,0 4-8,0-4-16,0 4 32,2-4-8,-2 0 16,-71 4-40,67-4 64,-2 4 0,-2 0 8,2 0 8,0 0 32,-1 0 8,-64 0-120,63 0 152,-4 0-16,2 0-24,-2-4 0,-2 4-16,1 0-8,-58 0-88,53 0 88,-4 0 8,3 0-24,-3 0 0,-4 0 8,3-4-32,-48 4-48,45 0 56,0-4-40,-3 4-16,1 0 0,-1-4 16,-5 4 0,-37 0-16,38-4 16,-3 1-24,-5-1 0,1 4-24,-1-4 32,-2 4-16,-28 0 16,29 0-24,-3 0-24,1 0-48,-1 0-16,-4-4-64,-1 4-32,-21 0 208,18-4-352,0 4-192,-12 0-248,16 0-441,-16 0-575,15 0-128,-21 0 1936,4 0-1521,12 0 473,-12 0 528,2 0-1104,-6 0 1624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8T21:46:52.991"/>
    </inkml:context>
    <inkml:brush xml:id="br0">
      <inkml:brushProperty name="width" value="0.5" units="cm"/>
      <inkml:brushProperty name="height" value="0.5" units="cm"/>
      <inkml:brushProperty name="color" value="#FFFFFF"/>
    </inkml:brush>
  </inkml:definitions>
  <inkml:trace contextRef="#ctx0" brushRef="#br0">62 90 136,'0'0'0,"0"0"56,0 0-56,-2 0 40,-4 2-16,0 0 0,0-1-16,0 1 8,0-2-16,6 0 0,-6 2 0,1-2 0,1 2 0,0-2 8,0 0 0,0 2 0,4-2-8,-2 0 0,2 2-8,4 0 8,-4-2 0,6 2 0,11 0 0,-11 0-8,14 0 8,-4 0-8,2-2 0,-18 0 8,23 0-8,5 0 8,5 0-16,1 0 16,1 0 8,5 0-8,-40 0 0,39-4 8,5 0-8,-5 0-8,3 0 8,1 0 0,0 1 8,-43 3-8,42-4 8,-3 0-8,1 0 0,-1 0 0,1-2 0,1 2 8,-41 4-8,46-4 8,-3 0-8,-2 0 0,1 4 0,-5-4 0,1 4 8,-38 0-8,35 0 8,-1-4-8,-1 4 0,-1 0 8,0 0-8,-3 0 8,-29 0-8,26 0 0,-1 0 8,-3 0-16,0 0 8,-4 2 0,-1 0 0,-17-2 0,6 2 0,16 0 0,-18 0 0,12 0 0,-16 0 0,6 0 0,-6-2 0,4 2 0,0 0 0,-1 0-8,-3 0 16,0 0-8,0 2 8,0-4-8,0 2 8,0 0-8,0 0 8,-1 0 0,-1 0 16,0 0 0,2-2-24,-2 2 40,-2 0 0,-2 1 0,0 1 8,-2 0 16,-8 0 8,16-4-72,-6 4 88,-12 0 24,11 0 16,-13-2 24,12 0 24,-12 0 16,20-2-192,-8 2 200,-11 0 8,11 0-24,-14 0 0,6 0 0,0-2 0,16 0-184,-7 0 168,-13 0-16,12 0-24,-12 0 0,12 0 0,-11 0-8,19 0-120,-8 0 120,-10-4-24,12 4-16,-12-4-16,12 0 24,-11 0-24,17 4-64,-6-4 72,-12 0-24,12 0-16,-12-2-16,12 0-16,-11 1 0,17 5 0,-6-6-16,-12 0 8,12 0-24,-12 0-8,12 0-8,-11 0 0,17 6 48,-6-6-64,-14 0-16,12 0-8,-12 0-8,12 2 8,-11 0 0,19 4 88,-8-3-88,-12-1-8,12 0-16,-12 0 24,5 0 16,-1 4 0,16 0 72,-8-4-64,-14 4-8,14 0-16,-11 0 24,11 0-8,-12 0 8,20 0 64,-8 0-88,-10 0-32,12 0-48,-11 0-32,11 0-64,-2 0-120,8 0 384,-8 0-376,2 0 72,0 0 96,0 0 112,2 0 40,2 0-248,2 0 304,0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8T21:25:58.9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741 25 1272,'0'0'0,"0"0"0,-2 0 136,0 0-56,0 0-48,0 0-16,-2 0 0,0-4 0,0 4 8,0-4 0,0 4-8,2-4-8,0 4 16,-2-4-16,4 4-8,-4 0 16,0-4-16,0 4-8,0 0 0,1-4 0,-1 4 16,4 0-8,-4 0 8,0 0 0,0 0 0,0 0 0,-2 0 0,0 0 8,6 0-16,-6 0 16,0 0-32,0 0 0,0 0-16,-2 0 8,-7 2 8,15-2 16,-6 2-8,-2 4 0,-8 2 16,10 7 0,-14-7 8,12 14 0,8-22-16,-25 22 8,-1 5 0,-5 11-8,-3 3 0,0 7 8,-1 1-8,35-49 0,-36 49 8,3 1-8,-1-1-8,-3 0 8,3-1 8,3-3 0,31-45-8,-30 43 16,5-3-8,5-7-16,4-1 0,8-4 8,-10-3-8,18-25 8,-6 24 0,-9-2-8,13-5-8,-4 1 0,4-10 16,0 12 0,2-20 0,-2 8-16,2 9-8,0-11-8,0 0 0,0 2 32,0 0-8,0-8 8,0 6 8,4 0-16,0-2 0,0 0 8,0 0 0,0-2 16,-4-2-16,4 2 8,-1 0-8,1-2-8,0 0 8,0 0 8,0 0 8,-4 0-16,4 0 16,0 0-8,0-4 8,0 0 16,2 0 40,0-2 32,-6 6-104,16-16 120,-12 12 0,15-16-56,-13 14-16,22-23-32,-2-1-8,-26 30-8,33-39-8,7-5-16,3-7-8,2 0-8,5-2 0,-3-1-8,-47 54 48,47-53-48,-1 4 16,-5 1 0,5 5 40,-5 5 8,-4 3 0,-37 35-16,34-32 24,-2 1-8,-5 1 16,-5 5 8,0 3 0,-1 4 16,-21 18-56,18-6 56,0-16-8,-12 19 16,10-3 16,-16 0 24,5 2 24,-5 4-128,4-4 160,0 4 0,0-4 8,-4 4 40,0 0 24,0 0 56,0 0-288,0 0 304,0 0-40,0 0-48,0 0-55,0 0-41,0 0-48,0 0-1209,0 0 2306,0 0-1201,0 0-56,0 0-32,0 0-33,-2 2-23,2-2 176,-2 0-192,-2 0-56,0 0-32,-1 2 24,-1 2 0,-2 0 48,8-4 208,-18 4-200,12 2 40,-14-1 40,12 11 40,-15-10 48,5 14 16,18-20 16,-22 18 0,-9 7-8,-5 5 8,-3 3 0,1-1-8,3-2 16,35-30-8,-34 27 24,3-1 0,-1 0 16,2-3 24,-1-1-16,-1 0 0,32-22-48,-29 21 48,-1-1-8,3-2-8,1 0 0,0-3 0,5-7-8,21-8-24,-22 20 16,2-14-16,12 10-8,-12-12-16,15 2-32,-11-3-40,16-3 96,-4 4-168,-2 0-80,2-2 0,0 0 24,2 0 56,2 0 64,0-2 104,0 2-104,0-2-936,0 0 1040</inkml:trace>
  <inkml:trace contextRef="#ctx0" brushRef="#br0" timeOffset="885">940 291 5057,'0'0'0,"0"0"1568,-2 0-1032,0 0-400,2 0-136,-2 0 16,0 0 32,0 0-40,0 0-16,0 2 8,2-2-40,0 0 40,0 2-40,0 0 16,-2 0 96,0 0 8,2-2-80,-2 2 128,0 0 64,0 2-24,0 2 0,0 1 0,0 9-24,2-16-144,-5 8 128,-3 14-32,-10-4-16,2 5-72,-8 11 16,-1 3 16,25-37-40,-26 40 64,0-3 40,3-3-40,-1-1-32,2-3 24,1 0-24,21-30-32,-22 27 48,-2 1-40,1-1-48,-1 3-8,0 0 56,3-1 40,21-29-48,-24 28 56,2-3 8,-1 1-80,-1-4 8,2 0 16,0-3 32,22-19-40,-19 16 56,3 0 17,0-10-49,8 10-32,-10-14 24,15 3-24,3-5 8,-6 4 40,0 0-16,2 0-40,0 0-16,2-2 0,0 0 24,2-2 8,0 2 16,0 0 32,0 0-32,0-2 0,0 0 32,0 0-8,0 0-40,0 0 72,0 0 0,0 0-40,0 0 0,0-4 32,0 4 24,0 0-88,0-4 128,4 4-16,-4-4-40,0 0 0,0 0 0,4 0-8,-4 4-64,0-6 32,4 1-32,-4-11-96,4 0-40,0-4 24,2-5 16,-6 25 96,15-40-88,3-17 24,2-6-40,3-2-32,3 2 16,2 1-8,-28 62 128,25-55-169,3 2 1,-2 6-8,-1 5 56,-1 5 64,0 3 32,-24 34 24,23-32-16,1 7-48,-2-1 0,-1 4 24,-3 1 16,0-1 16,-18 22 8,18-18 8,-3 1-24,-9 11 8,16-16 40,-18 18 8,2-2 56,-6 6-96,6-4 104,-2 0-24,0 0 48,-4 4 56,4 0 65,-4 0 55,0 0-304,4 0 272,-4 0-56,0 0-64,0 2-72,0 0-16,0 0-32,0-2-32,0 2-40,0 0-24,0 0-48,0 0 8,0 0 56,0 0-16,0-2 64,0 2-32,-2 2-24,0 0 0,0 0 48,-2 0-8,2 2 24,2-6-8,-4 8 64,0 9-16,0-9 24,-2 16 8,0-2-32,-10 1 16,16-23-64,-8 34 64,-19 13-32,1 6-16,-3 5 8,-1-3-40,-2 0 0,32-55 16,-31 51 8,1-3 32,-1-5 16,3-3 24,0-3-16,3-1-32,25-36-32,-24 35 56,0-5-56,5-3-24,1-1 16,2-6-40,10-2 8,6-18 40,-8 7-24,2 13-40,1-14-48,1 2 32,2-2-16,0 0 0,2-6 96,0 6-80,0-2-48,0-2-24,0 0 8,0-2 0,0 0 16,0 0 128,0 0-97,0 0 9,0 0 8,0-4 32,0 4 24,0-4 16,0 4 8,0-4-64,4 4-40,-4-4 8,4-2 8,-1 0 64,-3 6 24,6-16 32,0 0-40,14-3-48,-14-9-32,26-19-32,-3-16-64,-29 63 184,38-73-232,1 2-72,1 1-48,-1 7 0,0 4-24,-3 6 32,-36 53 344,34-45-352,-5 7 32,-1 4 56,-5 7 96,1 3 64,-4 6 72,-20 18 32,18-17-16,-3 11-56,-9-12 8,12 14-32,-14 0-17,2 0 9,-6 4 104,4 0-136,0 0-8,-4 0-48,0 0-16,0 0-16,0 0-120,0 0 344,0 0-440,0 2-24,0 4 56,-2 0 120,0 10 120,-4-8 48,6-8 120,-6 19-256,-2-1-808,8-18 1064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1EE9D-F7BD-85C1-6FA4-8963D6BB16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52AEC6C-AFC3-FEFF-0796-36E2437EBB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D1DCE7-66F5-A2E5-5136-D51B1A1DA3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A64DB-666E-F340-B10E-21CF4441BF06}" type="datetimeFigureOut">
              <a:rPr lang="en-US"/>
              <a:t>10/18/2024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5E04B4-F043-76AB-DF96-EE1FAFC623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B7F144-8485-E665-64FA-BC86F9C5E5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A02E1-449A-7744-A9B0-8C18421A2497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5329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D13D39-67CB-1659-E9DF-19AC90A21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F05CBF-A930-0C6C-804C-80C0A5447D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17777B-E540-D1DD-56F6-1916B7F39D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A64DB-666E-F340-B10E-21CF4441BF06}" type="datetimeFigureOut">
              <a:rPr lang="en-US"/>
              <a:t>10/18/2024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C39D76-2BE2-7904-82B5-6C44D6247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5EEEE0-D5FF-3D1C-88CE-926E11D095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A02E1-449A-7744-A9B0-8C18421A2497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4158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912B7C1-751C-2AE5-6B4E-81369E2FA0F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2CDB07-DEB0-B005-1BC7-B535C58409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ACC9A1-CC87-2DE2-8897-ECC72152E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A64DB-666E-F340-B10E-21CF4441BF06}" type="datetimeFigureOut">
              <a:rPr lang="en-US"/>
              <a:t>10/18/2024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5DC69D-EEFD-500C-731C-5748195255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14E1B1-FCCC-B3AF-2B44-F799A34AE8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A02E1-449A-7744-A9B0-8C18421A2497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240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7D378-C58F-004C-88F3-C2B09C879C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773386-F3DA-858D-FA6D-26F9026595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29288B-A238-E904-9D33-C7E2AEAF0E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A64DB-666E-F340-B10E-21CF4441BF06}" type="datetimeFigureOut">
              <a:rPr lang="en-US"/>
              <a:t>10/18/2024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90ED6E-5892-7A2E-4138-87FB452976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865989-A2DA-20B0-25A3-369E27183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A02E1-449A-7744-A9B0-8C18421A2497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9983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E4110C-5AC1-52AB-6E67-882B0342E6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BDFEEA-FD35-822F-3D90-D29BDAC695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A1FAAA-F26C-957F-E984-7AE9B93CDF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A64DB-666E-F340-B10E-21CF4441BF06}" type="datetimeFigureOut">
              <a:rPr lang="en-US"/>
              <a:t>10/18/2024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94C57A-94DC-2310-AB67-51D97CF161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AF4AB4-542F-D4CD-2390-F784E9C28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A02E1-449A-7744-A9B0-8C18421A2497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6397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11FFA-C446-B82C-33C3-46AF674B6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DE0F49-CFDE-0054-47C1-132580E5E5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CBCAA5-7853-55CA-4123-4B4C5E289E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D76446-C54D-DF8C-A359-298C01670B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A64DB-666E-F340-B10E-21CF4441BF06}" type="datetimeFigureOut">
              <a:rPr lang="en-US"/>
              <a:t>10/18/2024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59AAE0-9429-4C4D-8216-DF461B81D2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E93707-B10C-A0DC-E0EE-34AF8DFE4F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A02E1-449A-7744-A9B0-8C18421A2497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0031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577D7-0C59-A231-2DCB-2E8149DEE4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EDD310-F8D4-45F5-FADB-A200924F14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F8E6C3-15C6-65F0-3FE2-366F764B5C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E418F2-1F3C-1CB1-F766-4CC3AF197F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DF701A4-6155-AE99-2B74-06CDFCB361D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9C5529D-8E0D-8C74-E243-BE9232F318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A64DB-666E-F340-B10E-21CF4441BF06}" type="datetimeFigureOut">
              <a:rPr lang="en-US"/>
              <a:t>10/18/2024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8C2EB00-97F4-1DFB-B880-7E89882D1A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CC9984C-DE73-9167-2DA2-432B3F3DC1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A02E1-449A-7744-A9B0-8C18421A2497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8691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A8BD5-CE3A-BB49-7416-46DE82EB5D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B0097E4-D5F7-2B82-0564-6B9C522FBB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A64DB-666E-F340-B10E-21CF4441BF06}" type="datetimeFigureOut">
              <a:rPr lang="en-US"/>
              <a:t>10/18/2024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B1E2D7-E2CB-7D73-2E86-5610EEFFF3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F6F5DC-DAE2-40E7-A333-9C8B949A9B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A02E1-449A-7744-A9B0-8C18421A2497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6582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1DFD16D-3996-19FD-F869-A058B5FE2F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A64DB-666E-F340-B10E-21CF4441BF06}" type="datetimeFigureOut">
              <a:rPr lang="en-US"/>
              <a:t>10/18/2024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90566D6-CD07-B141-9435-BBCA777706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EE0E67-9D61-9BF0-B798-AEADA3CF38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A02E1-449A-7744-A9B0-8C18421A2497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4580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DC73A9-DABE-89B2-ADA5-50014883FC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A202D8-3439-D86A-62DF-3839819361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3D3D6D-415E-DE37-1E8B-6E81E3DFE2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58B190-4713-4DCE-E79A-88DC5EE629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A64DB-666E-F340-B10E-21CF4441BF06}" type="datetimeFigureOut">
              <a:rPr lang="en-US"/>
              <a:t>10/18/2024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D80AEA-5684-933D-9CF3-1A20FB9FB4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5EED46-A14D-E284-D86B-BBE55E7BB0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A02E1-449A-7744-A9B0-8C18421A2497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975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2C2F42-9E13-1DA1-C601-5292E26A4C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F644501-25F1-FA27-2CCB-7BC9B3FA16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C247B0-8AEC-2C51-CC6B-1D72D36A90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81F66D-9B70-611A-3446-57000842B3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A64DB-666E-F340-B10E-21CF4441BF06}" type="datetimeFigureOut">
              <a:rPr lang="en-US"/>
              <a:t>10/18/2024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C4AE2F-1B1C-B1D7-C9CD-31DD43C8A3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5C1229-D380-6576-0D72-182E9FC7F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A02E1-449A-7744-A9B0-8C18421A2497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2018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6BE9789-9FF1-D0F1-9E2E-85865B8899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38B6FE-A53E-F650-7561-8CF3C82E9B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C02F6A-41AA-15C1-C488-BF797F98730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E7A64DB-666E-F340-B10E-21CF4441BF06}" type="datetimeFigureOut">
              <a:rPr lang="en-US"/>
              <a:t>10/18/2024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1EA213-E66E-4654-7855-BC9004C172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9EEAD8-911D-83EA-7AFF-5EBB15FF02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7BA02E1-449A-7744-A9B0-8C18421A2497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046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customXml" Target="../ink/ink66.xml"/><Relationship Id="rId7" Type="http://schemas.openxmlformats.org/officeDocument/2006/relationships/customXml" Target="../ink/ink68.xml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customXml" Target="../ink/ink67.xml"/><Relationship Id="rId10" Type="http://schemas.openxmlformats.org/officeDocument/2006/relationships/image" Target="../media/image56.png"/><Relationship Id="rId4" Type="http://schemas.openxmlformats.org/officeDocument/2006/relationships/image" Target="../media/image53.png"/><Relationship Id="rId9" Type="http://schemas.openxmlformats.org/officeDocument/2006/relationships/customXml" Target="../ink/ink6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ustomXml" Target="../ink/ink70.xml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customXml" Target="../ink/ink71.xml"/><Relationship Id="rId4" Type="http://schemas.openxmlformats.org/officeDocument/2006/relationships/image" Target="../media/image56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kotlinlang.org/" TargetMode="External"/><Relationship Id="rId2" Type="http://schemas.openxmlformats.org/officeDocument/2006/relationships/hyperlink" Target="https://developer.android.com/studio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canva.com/" TargetMode="External"/><Relationship Id="rId4" Type="http://schemas.openxmlformats.org/officeDocument/2006/relationships/hyperlink" Target="https://www.figma.com/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customXml" Target="../ink/ink6.xml"/><Relationship Id="rId18" Type="http://schemas.openxmlformats.org/officeDocument/2006/relationships/image" Target="../media/image10.png"/><Relationship Id="rId3" Type="http://schemas.openxmlformats.org/officeDocument/2006/relationships/customXml" Target="../ink/ink1.xml"/><Relationship Id="rId21" Type="http://schemas.openxmlformats.org/officeDocument/2006/relationships/image" Target="../media/image12.png"/><Relationship Id="rId7" Type="http://schemas.openxmlformats.org/officeDocument/2006/relationships/customXml" Target="../ink/ink3.xml"/><Relationship Id="rId12" Type="http://schemas.openxmlformats.org/officeDocument/2006/relationships/image" Target="../media/image7.png"/><Relationship Id="rId17" Type="http://schemas.openxmlformats.org/officeDocument/2006/relationships/customXml" Target="../ink/ink8.xml"/><Relationship Id="rId25" Type="http://schemas.openxmlformats.org/officeDocument/2006/relationships/image" Target="../media/image14.png"/><Relationship Id="rId2" Type="http://schemas.openxmlformats.org/officeDocument/2006/relationships/image" Target="../media/image2.jpeg"/><Relationship Id="rId16" Type="http://schemas.openxmlformats.org/officeDocument/2006/relationships/image" Target="../media/image9.png"/><Relationship Id="rId20" Type="http://schemas.openxmlformats.org/officeDocument/2006/relationships/customXml" Target="../ink/ink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customXml" Target="../ink/ink5.xml"/><Relationship Id="rId24" Type="http://schemas.openxmlformats.org/officeDocument/2006/relationships/customXml" Target="../ink/ink11.xml"/><Relationship Id="rId5" Type="http://schemas.openxmlformats.org/officeDocument/2006/relationships/customXml" Target="../ink/ink2.xml"/><Relationship Id="rId15" Type="http://schemas.openxmlformats.org/officeDocument/2006/relationships/customXml" Target="../ink/ink7.xml"/><Relationship Id="rId23" Type="http://schemas.openxmlformats.org/officeDocument/2006/relationships/image" Target="../media/image13.png"/><Relationship Id="rId10" Type="http://schemas.openxmlformats.org/officeDocument/2006/relationships/image" Target="../media/image6.png"/><Relationship Id="rId19" Type="http://schemas.openxmlformats.org/officeDocument/2006/relationships/image" Target="../media/image3.jpeg"/><Relationship Id="rId4" Type="http://schemas.openxmlformats.org/officeDocument/2006/relationships/image" Target="../media/image3.png"/><Relationship Id="rId9" Type="http://schemas.openxmlformats.org/officeDocument/2006/relationships/customXml" Target="../ink/ink4.xml"/><Relationship Id="rId14" Type="http://schemas.openxmlformats.org/officeDocument/2006/relationships/image" Target="../media/image8.png"/><Relationship Id="rId22" Type="http://schemas.openxmlformats.org/officeDocument/2006/relationships/customXml" Target="../ink/ink10.xml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7.xml"/><Relationship Id="rId18" Type="http://schemas.openxmlformats.org/officeDocument/2006/relationships/image" Target="../media/image19.png"/><Relationship Id="rId26" Type="http://schemas.openxmlformats.org/officeDocument/2006/relationships/image" Target="../media/image11.png"/><Relationship Id="rId39" Type="http://schemas.openxmlformats.org/officeDocument/2006/relationships/customXml" Target="../ink/ink30.xml"/><Relationship Id="rId21" Type="http://schemas.openxmlformats.org/officeDocument/2006/relationships/customXml" Target="../ink/ink21.xml"/><Relationship Id="rId34" Type="http://schemas.openxmlformats.org/officeDocument/2006/relationships/image" Target="../media/image24.png"/><Relationship Id="rId42" Type="http://schemas.openxmlformats.org/officeDocument/2006/relationships/image" Target="../media/image28.png"/><Relationship Id="rId47" Type="http://schemas.openxmlformats.org/officeDocument/2006/relationships/image" Target="../media/image5.jpeg"/><Relationship Id="rId50" Type="http://schemas.openxmlformats.org/officeDocument/2006/relationships/customXml" Target="../ink/ink35.xml"/><Relationship Id="rId7" Type="http://schemas.openxmlformats.org/officeDocument/2006/relationships/customXml" Target="../ink/ink14.xml"/><Relationship Id="rId2" Type="http://schemas.openxmlformats.org/officeDocument/2006/relationships/image" Target="../media/image4.jpeg"/><Relationship Id="rId16" Type="http://schemas.openxmlformats.org/officeDocument/2006/relationships/image" Target="../media/image18.png"/><Relationship Id="rId29" Type="http://schemas.openxmlformats.org/officeDocument/2006/relationships/customXml" Target="../ink/ink25.xml"/><Relationship Id="rId11" Type="http://schemas.openxmlformats.org/officeDocument/2006/relationships/customXml" Target="../ink/ink16.xml"/><Relationship Id="rId24" Type="http://schemas.openxmlformats.org/officeDocument/2006/relationships/image" Target="../media/image100.png"/><Relationship Id="rId32" Type="http://schemas.openxmlformats.org/officeDocument/2006/relationships/image" Target="../media/image23.png"/><Relationship Id="rId37" Type="http://schemas.openxmlformats.org/officeDocument/2006/relationships/customXml" Target="../ink/ink29.xml"/><Relationship Id="rId40" Type="http://schemas.openxmlformats.org/officeDocument/2006/relationships/image" Target="../media/image27.png"/><Relationship Id="rId45" Type="http://schemas.openxmlformats.org/officeDocument/2006/relationships/customXml" Target="../ink/ink33.xml"/><Relationship Id="rId53" Type="http://schemas.openxmlformats.org/officeDocument/2006/relationships/image" Target="../media/image34.png"/><Relationship Id="rId5" Type="http://schemas.openxmlformats.org/officeDocument/2006/relationships/customXml" Target="../ink/ink13.xml"/><Relationship Id="rId10" Type="http://schemas.openxmlformats.org/officeDocument/2006/relationships/image" Target="../media/image15.png"/><Relationship Id="rId19" Type="http://schemas.openxmlformats.org/officeDocument/2006/relationships/customXml" Target="../ink/ink20.xml"/><Relationship Id="rId31" Type="http://schemas.openxmlformats.org/officeDocument/2006/relationships/customXml" Target="../ink/ink26.xml"/><Relationship Id="rId44" Type="http://schemas.openxmlformats.org/officeDocument/2006/relationships/image" Target="../media/image29.png"/><Relationship Id="rId52" Type="http://schemas.openxmlformats.org/officeDocument/2006/relationships/customXml" Target="../ink/ink36.xml"/><Relationship Id="rId4" Type="http://schemas.openxmlformats.org/officeDocument/2006/relationships/image" Target="../media/image120.png"/><Relationship Id="rId9" Type="http://schemas.openxmlformats.org/officeDocument/2006/relationships/customXml" Target="../ink/ink15.xml"/><Relationship Id="rId14" Type="http://schemas.openxmlformats.org/officeDocument/2006/relationships/image" Target="../media/image17.png"/><Relationship Id="rId22" Type="http://schemas.openxmlformats.org/officeDocument/2006/relationships/image" Target="../media/image101.png"/><Relationship Id="rId27" Type="http://schemas.openxmlformats.org/officeDocument/2006/relationships/customXml" Target="../ink/ink24.xml"/><Relationship Id="rId30" Type="http://schemas.openxmlformats.org/officeDocument/2006/relationships/image" Target="../media/image22.png"/><Relationship Id="rId35" Type="http://schemas.openxmlformats.org/officeDocument/2006/relationships/customXml" Target="../ink/ink28.xml"/><Relationship Id="rId43" Type="http://schemas.openxmlformats.org/officeDocument/2006/relationships/customXml" Target="../ink/ink32.xml"/><Relationship Id="rId48" Type="http://schemas.openxmlformats.org/officeDocument/2006/relationships/customXml" Target="../ink/ink34.xml"/><Relationship Id="rId8" Type="http://schemas.openxmlformats.org/officeDocument/2006/relationships/image" Target="../media/image140.png"/><Relationship Id="rId51" Type="http://schemas.openxmlformats.org/officeDocument/2006/relationships/image" Target="../media/image33.png"/><Relationship Id="rId3" Type="http://schemas.openxmlformats.org/officeDocument/2006/relationships/customXml" Target="../ink/ink12.xml"/><Relationship Id="rId12" Type="http://schemas.openxmlformats.org/officeDocument/2006/relationships/image" Target="../media/image16.png"/><Relationship Id="rId17" Type="http://schemas.openxmlformats.org/officeDocument/2006/relationships/customXml" Target="../ink/ink19.xml"/><Relationship Id="rId25" Type="http://schemas.openxmlformats.org/officeDocument/2006/relationships/customXml" Target="../ink/ink23.xml"/><Relationship Id="rId33" Type="http://schemas.openxmlformats.org/officeDocument/2006/relationships/customXml" Target="../ink/ink27.xml"/><Relationship Id="rId38" Type="http://schemas.openxmlformats.org/officeDocument/2006/relationships/image" Target="../media/image26.png"/><Relationship Id="rId46" Type="http://schemas.openxmlformats.org/officeDocument/2006/relationships/image" Target="../media/image30.png"/><Relationship Id="rId20" Type="http://schemas.openxmlformats.org/officeDocument/2006/relationships/image" Target="../media/image20.png"/><Relationship Id="rId41" Type="http://schemas.openxmlformats.org/officeDocument/2006/relationships/customXml" Target="../ink/ink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png"/><Relationship Id="rId15" Type="http://schemas.openxmlformats.org/officeDocument/2006/relationships/customXml" Target="../ink/ink18.xml"/><Relationship Id="rId23" Type="http://schemas.openxmlformats.org/officeDocument/2006/relationships/customXml" Target="../ink/ink22.xml"/><Relationship Id="rId28" Type="http://schemas.openxmlformats.org/officeDocument/2006/relationships/image" Target="../media/image21.png"/><Relationship Id="rId36" Type="http://schemas.openxmlformats.org/officeDocument/2006/relationships/image" Target="../media/image25.png"/><Relationship Id="rId49" Type="http://schemas.openxmlformats.org/officeDocument/2006/relationships/image" Target="../media/image3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0.png"/><Relationship Id="rId13" Type="http://schemas.openxmlformats.org/officeDocument/2006/relationships/image" Target="../media/image7.jpeg"/><Relationship Id="rId3" Type="http://schemas.openxmlformats.org/officeDocument/2006/relationships/customXml" Target="../ink/ink37.xml"/><Relationship Id="rId7" Type="http://schemas.openxmlformats.org/officeDocument/2006/relationships/customXml" Target="../ink/ink39.xml"/><Relationship Id="rId12" Type="http://schemas.openxmlformats.org/officeDocument/2006/relationships/image" Target="../media/image261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0.png"/><Relationship Id="rId11" Type="http://schemas.openxmlformats.org/officeDocument/2006/relationships/customXml" Target="../ink/ink41.xml"/><Relationship Id="rId5" Type="http://schemas.openxmlformats.org/officeDocument/2006/relationships/customXml" Target="../ink/ink38.xml"/><Relationship Id="rId10" Type="http://schemas.openxmlformats.org/officeDocument/2006/relationships/image" Target="../media/image250.png"/><Relationship Id="rId4" Type="http://schemas.openxmlformats.org/officeDocument/2006/relationships/image" Target="../media/image220.png"/><Relationship Id="rId9" Type="http://schemas.openxmlformats.org/officeDocument/2006/relationships/customXml" Target="../ink/ink40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0.png"/><Relationship Id="rId13" Type="http://schemas.openxmlformats.org/officeDocument/2006/relationships/customXml" Target="../ink/ink47.xml"/><Relationship Id="rId18" Type="http://schemas.openxmlformats.org/officeDocument/2006/relationships/image" Target="../media/image330.png"/><Relationship Id="rId26" Type="http://schemas.openxmlformats.org/officeDocument/2006/relationships/image" Target="../media/image36.png"/><Relationship Id="rId3" Type="http://schemas.openxmlformats.org/officeDocument/2006/relationships/customXml" Target="../ink/ink42.xml"/><Relationship Id="rId21" Type="http://schemas.openxmlformats.org/officeDocument/2006/relationships/customXml" Target="../ink/ink51.xml"/><Relationship Id="rId7" Type="http://schemas.openxmlformats.org/officeDocument/2006/relationships/customXml" Target="../ink/ink44.xml"/><Relationship Id="rId12" Type="http://schemas.openxmlformats.org/officeDocument/2006/relationships/image" Target="../media/image290.png"/><Relationship Id="rId17" Type="http://schemas.openxmlformats.org/officeDocument/2006/relationships/customXml" Target="../ink/ink49.xml"/><Relationship Id="rId25" Type="http://schemas.openxmlformats.org/officeDocument/2006/relationships/customXml" Target="../ink/ink52.xml"/><Relationship Id="rId2" Type="http://schemas.openxmlformats.org/officeDocument/2006/relationships/image" Target="../media/image8.jpeg"/><Relationship Id="rId16" Type="http://schemas.openxmlformats.org/officeDocument/2006/relationships/image" Target="../media/image320.png"/><Relationship Id="rId20" Type="http://schemas.openxmlformats.org/officeDocument/2006/relationships/image" Target="../media/image3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0.png"/><Relationship Id="rId11" Type="http://schemas.openxmlformats.org/officeDocument/2006/relationships/customXml" Target="../ink/ink46.xml"/><Relationship Id="rId24" Type="http://schemas.openxmlformats.org/officeDocument/2006/relationships/image" Target="../media/image10.jpeg"/><Relationship Id="rId5" Type="http://schemas.openxmlformats.org/officeDocument/2006/relationships/customXml" Target="../ink/ink43.xml"/><Relationship Id="rId15" Type="http://schemas.openxmlformats.org/officeDocument/2006/relationships/customXml" Target="../ink/ink48.xml"/><Relationship Id="rId23" Type="http://schemas.openxmlformats.org/officeDocument/2006/relationships/image" Target="../media/image9.jpeg"/><Relationship Id="rId28" Type="http://schemas.openxmlformats.org/officeDocument/2006/relationships/image" Target="../media/image37.png"/><Relationship Id="rId10" Type="http://schemas.openxmlformats.org/officeDocument/2006/relationships/image" Target="../media/image300.png"/><Relationship Id="rId19" Type="http://schemas.openxmlformats.org/officeDocument/2006/relationships/customXml" Target="../ink/ink50.xml"/><Relationship Id="rId4" Type="http://schemas.openxmlformats.org/officeDocument/2006/relationships/image" Target="../media/image260.png"/><Relationship Id="rId9" Type="http://schemas.openxmlformats.org/officeDocument/2006/relationships/customXml" Target="../ink/ink45.xml"/><Relationship Id="rId14" Type="http://schemas.openxmlformats.org/officeDocument/2006/relationships/image" Target="../media/image31.png"/><Relationship Id="rId22" Type="http://schemas.openxmlformats.org/officeDocument/2006/relationships/image" Target="../media/image35.png"/><Relationship Id="rId27" Type="http://schemas.openxmlformats.org/officeDocument/2006/relationships/customXml" Target="../ink/ink5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customXml" Target="../ink/ink56.xml"/><Relationship Id="rId3" Type="http://schemas.openxmlformats.org/officeDocument/2006/relationships/image" Target="../media/image12.jpeg"/><Relationship Id="rId7" Type="http://schemas.openxmlformats.org/officeDocument/2006/relationships/image" Target="../media/image40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55.xml"/><Relationship Id="rId11" Type="http://schemas.openxmlformats.org/officeDocument/2006/relationships/image" Target="../media/image42.png"/><Relationship Id="rId5" Type="http://schemas.openxmlformats.org/officeDocument/2006/relationships/image" Target="../media/image39.png"/><Relationship Id="rId10" Type="http://schemas.openxmlformats.org/officeDocument/2006/relationships/customXml" Target="../ink/ink57.xml"/><Relationship Id="rId4" Type="http://schemas.openxmlformats.org/officeDocument/2006/relationships/customXml" Target="../ink/ink54.xml"/><Relationship Id="rId9" Type="http://schemas.openxmlformats.org/officeDocument/2006/relationships/image" Target="../media/image4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16.jpeg"/><Relationship Id="rId3" Type="http://schemas.openxmlformats.org/officeDocument/2006/relationships/customXml" Target="../ink/ink58.xml"/><Relationship Id="rId7" Type="http://schemas.openxmlformats.org/officeDocument/2006/relationships/customXml" Target="../ink/ink59.xml"/><Relationship Id="rId12" Type="http://schemas.openxmlformats.org/officeDocument/2006/relationships/image" Target="../media/image48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11" Type="http://schemas.openxmlformats.org/officeDocument/2006/relationships/customXml" Target="../ink/ink61.xml"/><Relationship Id="rId5" Type="http://schemas.openxmlformats.org/officeDocument/2006/relationships/image" Target="../media/image14.jpeg"/><Relationship Id="rId10" Type="http://schemas.openxmlformats.org/officeDocument/2006/relationships/image" Target="../media/image47.png"/><Relationship Id="rId4" Type="http://schemas.openxmlformats.org/officeDocument/2006/relationships/image" Target="../media/image43.png"/><Relationship Id="rId9" Type="http://schemas.openxmlformats.org/officeDocument/2006/relationships/customXml" Target="../ink/ink6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ustomXml" Target="../ink/ink62.xml"/><Relationship Id="rId7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customXml" Target="../ink/ink63.xml"/><Relationship Id="rId4" Type="http://schemas.openxmlformats.org/officeDocument/2006/relationships/image" Target="../media/image48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7" Type="http://schemas.openxmlformats.org/officeDocument/2006/relationships/image" Target="../media/image51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65.xml"/><Relationship Id="rId5" Type="http://schemas.openxmlformats.org/officeDocument/2006/relationships/image" Target="../media/image50.png"/><Relationship Id="rId4" Type="http://schemas.openxmlformats.org/officeDocument/2006/relationships/customXml" Target="../ink/ink6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188A3B-0E66-EF7B-6AB0-B9A9ECC9A15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18D197A-0C94-B54A-CE2B-FF741E9B672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58D8A7-D667-267D-21DE-0E48B0B685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9" t="182" r="7877" b="10051"/>
          <a:stretch/>
        </p:blipFill>
        <p:spPr>
          <a:xfrm>
            <a:off x="0" y="-238955"/>
            <a:ext cx="12432886" cy="709695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B4F1E96-B32E-EC31-128B-310723B15E41}"/>
              </a:ext>
            </a:extLst>
          </p:cNvPr>
          <p:cNvSpPr/>
          <p:nvPr/>
        </p:nvSpPr>
        <p:spPr>
          <a:xfrm>
            <a:off x="289424" y="6296093"/>
            <a:ext cx="2241323" cy="28804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C032C7-F092-DE9B-57F1-C6B3621033E5}"/>
              </a:ext>
            </a:extLst>
          </p:cNvPr>
          <p:cNvSpPr txBox="1"/>
          <p:nvPr/>
        </p:nvSpPr>
        <p:spPr>
          <a:xfrm>
            <a:off x="320199" y="6255451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XHAW5112</a:t>
            </a:r>
          </a:p>
        </p:txBody>
      </p:sp>
    </p:spTree>
    <p:extLst>
      <p:ext uri="{BB962C8B-B14F-4D97-AF65-F5344CB8AC3E}">
        <p14:creationId xmlns:p14="http://schemas.microsoft.com/office/powerpoint/2010/main" val="11720875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E82589E-CC24-FD79-A5E4-0CE7A8B639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0"/>
          <a:stretch/>
        </p:blipFill>
        <p:spPr>
          <a:xfrm>
            <a:off x="-6588" y="10"/>
            <a:ext cx="12198588" cy="685799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69A87BEA-954A-9DEC-3FAF-387C59421C2E}"/>
                  </a:ext>
                </a:extLst>
              </p14:cNvPr>
              <p14:cNvContentPartPr/>
              <p14:nvPr/>
            </p14:nvContentPartPr>
            <p14:xfrm>
              <a:off x="5553647" y="6159193"/>
              <a:ext cx="1294560" cy="5317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69A87BEA-954A-9DEC-3FAF-387C59421C2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464007" y="6069553"/>
                <a:ext cx="1474200" cy="71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9BE0BBFA-A9F2-5E07-AFB5-26334A0BBDA8}"/>
                  </a:ext>
                </a:extLst>
              </p14:cNvPr>
              <p14:cNvContentPartPr/>
              <p14:nvPr/>
            </p14:nvContentPartPr>
            <p14:xfrm>
              <a:off x="644327" y="6561313"/>
              <a:ext cx="3487320" cy="622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9BE0BBFA-A9F2-5E07-AFB5-26334A0BBDA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54327" y="6471313"/>
                <a:ext cx="3666960" cy="241920"/>
              </a:xfrm>
              <a:prstGeom prst="rect">
                <a:avLst/>
              </a:prstGeom>
            </p:spPr>
          </p:pic>
        </mc:Fallback>
      </mc:AlternateContent>
      <p:pic>
        <p:nvPicPr>
          <p:cNvPr id="10" name="Content Placeholder 3">
            <a:extLst>
              <a:ext uri="{FF2B5EF4-FFF2-40B4-BE49-F238E27FC236}">
                <a16:creationId xmlns:a16="http://schemas.microsoft.com/office/drawing/2014/main" id="{87C7FF75-1BCB-9B11-DF90-AB751F43DE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09" t="27606" r="68375" b="8884"/>
          <a:stretch/>
        </p:blipFill>
        <p:spPr>
          <a:xfrm>
            <a:off x="404955" y="1397470"/>
            <a:ext cx="3560274" cy="486715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61ABE52-A9D9-1AC4-76C8-DF4C190D9CC0}"/>
              </a:ext>
            </a:extLst>
          </p:cNvPr>
          <p:cNvSpPr txBox="1"/>
          <p:nvPr/>
        </p:nvSpPr>
        <p:spPr>
          <a:xfrm>
            <a:off x="5178945" y="2532340"/>
            <a:ext cx="1828800" cy="1828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395F48C4-9A0D-529E-6F0D-22AD4D2E68C0}"/>
                  </a:ext>
                </a:extLst>
              </p14:cNvPr>
              <p14:cNvContentPartPr/>
              <p14:nvPr/>
            </p14:nvContentPartPr>
            <p14:xfrm>
              <a:off x="4191407" y="2019553"/>
              <a:ext cx="6760080" cy="151812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395F48C4-9A0D-529E-6F0D-22AD4D2E68C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101767" y="1929553"/>
                <a:ext cx="6939720" cy="169776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3B817DF0-C09F-3802-FF22-C6BDF74858D6}"/>
              </a:ext>
            </a:extLst>
          </p:cNvPr>
          <p:cNvSpPr txBox="1"/>
          <p:nvPr/>
        </p:nvSpPr>
        <p:spPr>
          <a:xfrm>
            <a:off x="4257738" y="2141323"/>
            <a:ext cx="6957058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100" dirty="0"/>
              <a:t>Adding  a chatbot for instant customer support </a:t>
            </a:r>
          </a:p>
          <a:p>
            <a:pPr algn="l"/>
            <a:endParaRPr lang="en-US" sz="1100" dirty="0"/>
          </a:p>
          <a:p>
            <a:pPr algn="l"/>
            <a:r>
              <a:rPr lang="en-US" sz="1100" dirty="0"/>
              <a:t>Improving user access to additional social media platforms and implementing push notification functionality </a:t>
            </a:r>
          </a:p>
          <a:p>
            <a:pPr algn="l"/>
            <a:endParaRPr lang="en-US" sz="1100" dirty="0"/>
          </a:p>
          <a:p>
            <a:pPr algn="l"/>
            <a:r>
              <a:rPr lang="en-US" sz="1100" dirty="0"/>
              <a:t>Optimizing for lower-end devices and slower internet connections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BA767228-9712-0E31-F05D-143B1523F1B4}"/>
                  </a:ext>
                </a:extLst>
              </p14:cNvPr>
              <p14:cNvContentPartPr/>
              <p14:nvPr/>
            </p14:nvContentPartPr>
            <p14:xfrm>
              <a:off x="4405247" y="2039353"/>
              <a:ext cx="360" cy="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BA767228-9712-0E31-F05D-143B1523F1B4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315247" y="1949713"/>
                <a:ext cx="180000" cy="180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206877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2B22E6C-7A83-214D-5E48-90D49934AB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53"/>
          <a:stretch/>
        </p:blipFill>
        <p:spPr>
          <a:xfrm>
            <a:off x="-6588" y="10"/>
            <a:ext cx="12198588" cy="685799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2EAF4F8F-9454-E66E-3972-BC8C946D2B47}"/>
                  </a:ext>
                </a:extLst>
              </p14:cNvPr>
              <p14:cNvContentPartPr/>
              <p14:nvPr/>
            </p14:nvContentPartPr>
            <p14:xfrm>
              <a:off x="618767" y="6502273"/>
              <a:ext cx="3365640" cy="1267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2EAF4F8F-9454-E66E-3972-BC8C946D2B4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28767" y="6412633"/>
                <a:ext cx="3545280" cy="30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7B097C82-DBD7-F155-62DF-D58BB426C1FD}"/>
                  </a:ext>
                </a:extLst>
              </p14:cNvPr>
              <p14:cNvContentPartPr/>
              <p14:nvPr/>
            </p14:nvContentPartPr>
            <p14:xfrm>
              <a:off x="5383367" y="6214633"/>
              <a:ext cx="1232640" cy="4676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7B097C82-DBD7-F155-62DF-D58BB426C1F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293367" y="6124993"/>
                <a:ext cx="1412280" cy="64728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52B1BAC9-BCE2-609A-4C87-DFCB8C19D9BF}"/>
              </a:ext>
            </a:extLst>
          </p:cNvPr>
          <p:cNvSpPr/>
          <p:nvPr/>
        </p:nvSpPr>
        <p:spPr>
          <a:xfrm>
            <a:off x="922135" y="1792584"/>
            <a:ext cx="438231" cy="44514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01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ECB17D1-15FF-382D-5382-AF022BB1619F}"/>
              </a:ext>
            </a:extLst>
          </p:cNvPr>
          <p:cNvSpPr/>
          <p:nvPr/>
        </p:nvSpPr>
        <p:spPr>
          <a:xfrm>
            <a:off x="6448348" y="1792584"/>
            <a:ext cx="438231" cy="44514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02</a:t>
            </a:r>
          </a:p>
        </p:txBody>
      </p:sp>
    </p:spTree>
    <p:extLst>
      <p:ext uri="{BB962C8B-B14F-4D97-AF65-F5344CB8AC3E}">
        <p14:creationId xmlns:p14="http://schemas.microsoft.com/office/powerpoint/2010/main" val="19874319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A0E099-B7CC-DB55-2F1B-CDC7B765A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Reference List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FEF2B1-7A3B-2353-67E0-E94AE5171F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4000"/>
            <a:ext cx="11038114" cy="5050971"/>
          </a:xfrm>
        </p:spPr>
        <p:txBody>
          <a:bodyPr/>
          <a:lstStyle/>
          <a:p>
            <a:r>
              <a:rPr lang="en-ZA" sz="2000" dirty="0"/>
              <a:t>Android Developers. (n.d.). </a:t>
            </a:r>
            <a:r>
              <a:rPr lang="en-ZA" sz="2000" i="1" dirty="0"/>
              <a:t>Android Studio</a:t>
            </a:r>
            <a:r>
              <a:rPr lang="en-ZA" sz="2000" dirty="0"/>
              <a:t>. Available at: </a:t>
            </a:r>
            <a:r>
              <a:rPr lang="en-ZA" sz="2000" dirty="0">
                <a:hlinkClick r:id="rId2"/>
              </a:rPr>
              <a:t>https://developer.android.com/studio</a:t>
            </a:r>
            <a:r>
              <a:rPr lang="en-ZA" sz="2000" dirty="0"/>
              <a:t> (Accessed: 17 August 2024).</a:t>
            </a:r>
          </a:p>
          <a:p>
            <a:pPr marL="0" indent="0">
              <a:buNone/>
            </a:pPr>
            <a:endParaRPr lang="en-ZA" sz="2000" dirty="0"/>
          </a:p>
          <a:p>
            <a:r>
              <a:rPr lang="en-ZA" sz="2000" dirty="0"/>
              <a:t>Kotlin. (n.d.). </a:t>
            </a:r>
            <a:r>
              <a:rPr lang="en-ZA" sz="2000" i="1" dirty="0"/>
              <a:t>Kotlin programming language</a:t>
            </a:r>
            <a:r>
              <a:rPr lang="en-ZA" sz="2000" dirty="0"/>
              <a:t>. Available at: </a:t>
            </a:r>
            <a:r>
              <a:rPr lang="en-ZA" sz="2000" dirty="0">
                <a:hlinkClick r:id="rId3"/>
              </a:rPr>
              <a:t>https://kotlinlang.org/</a:t>
            </a:r>
            <a:r>
              <a:rPr lang="en-ZA" sz="2000" dirty="0"/>
              <a:t> (Accessed: 11 August 2024).</a:t>
            </a:r>
          </a:p>
          <a:p>
            <a:pPr marL="0" indent="0">
              <a:buNone/>
            </a:pPr>
            <a:endParaRPr lang="en-ZA" sz="2000" dirty="0"/>
          </a:p>
          <a:p>
            <a:r>
              <a:rPr lang="en-ZA" sz="2000" dirty="0"/>
              <a:t>Figma. (n.d.). </a:t>
            </a:r>
            <a:r>
              <a:rPr lang="en-ZA" sz="2000" i="1" dirty="0"/>
              <a:t>Figma - The collaborative interface design tool</a:t>
            </a:r>
            <a:r>
              <a:rPr lang="en-ZA" sz="2000" dirty="0"/>
              <a:t>. Available at: </a:t>
            </a:r>
            <a:r>
              <a:rPr lang="en-ZA" sz="2000" dirty="0">
                <a:hlinkClick r:id="rId4"/>
              </a:rPr>
              <a:t>https://www.figma.com/</a:t>
            </a:r>
            <a:r>
              <a:rPr lang="en-ZA" sz="2000" dirty="0"/>
              <a:t> (Accessed: 8 August 2024).</a:t>
            </a:r>
          </a:p>
          <a:p>
            <a:pPr marL="0" indent="0">
              <a:buNone/>
            </a:pPr>
            <a:endParaRPr lang="en-ZA" sz="2000" dirty="0"/>
          </a:p>
          <a:p>
            <a:r>
              <a:rPr lang="en-ZA" sz="2000" dirty="0"/>
              <a:t>Canva. (n.d.). </a:t>
            </a:r>
            <a:r>
              <a:rPr lang="en-ZA" sz="2000" i="1" dirty="0"/>
              <a:t>Canva - Create stunning designs</a:t>
            </a:r>
            <a:r>
              <a:rPr lang="en-ZA" sz="2000" dirty="0"/>
              <a:t>. Available at: </a:t>
            </a:r>
            <a:r>
              <a:rPr lang="en-ZA" sz="2000" dirty="0">
                <a:hlinkClick r:id="rId5"/>
              </a:rPr>
              <a:t>https://www.canva.com/</a:t>
            </a:r>
            <a:r>
              <a:rPr lang="en-ZA" sz="2000" dirty="0"/>
              <a:t> (Accessed: 8 August 2024).</a:t>
            </a:r>
          </a:p>
          <a:p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8673733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CFCA692-2CFB-01DC-F016-891A53C77B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5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589FC8B3-AF5D-BAC8-C4B5-52377753118C}"/>
                  </a:ext>
                </a:extLst>
              </p14:cNvPr>
              <p14:cNvContentPartPr/>
              <p14:nvPr/>
            </p14:nvContentPartPr>
            <p14:xfrm>
              <a:off x="3150287" y="487393"/>
              <a:ext cx="2639160" cy="53676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589FC8B3-AF5D-BAC8-C4B5-52377753118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060287" y="397753"/>
                <a:ext cx="2818800" cy="71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30FDE2A4-E8EE-3898-9B20-3A7647FC5D98}"/>
                  </a:ext>
                </a:extLst>
              </p14:cNvPr>
              <p14:cNvContentPartPr/>
              <p14:nvPr/>
            </p14:nvContentPartPr>
            <p14:xfrm>
              <a:off x="3010966" y="1239073"/>
              <a:ext cx="8232565" cy="4295974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30FDE2A4-E8EE-3898-9B20-3A7647FC5D9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920965" y="1149431"/>
                <a:ext cx="8412207" cy="4475618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29954447-988E-CD25-7570-7D5A9EE05F03}"/>
              </a:ext>
            </a:extLst>
          </p:cNvPr>
          <p:cNvSpPr txBox="1"/>
          <p:nvPr/>
        </p:nvSpPr>
        <p:spPr>
          <a:xfrm>
            <a:off x="5182565" y="2514238"/>
            <a:ext cx="1828800" cy="1828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8EF734-8511-00FD-2331-1EF78A339BB6}"/>
              </a:ext>
            </a:extLst>
          </p:cNvPr>
          <p:cNvSpPr txBox="1"/>
          <p:nvPr/>
        </p:nvSpPr>
        <p:spPr>
          <a:xfrm>
            <a:off x="3104382" y="673420"/>
            <a:ext cx="48173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b="1"/>
              <a:t>Table of contents 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D4F9B10-4338-3DB8-7D16-643B4802C65B}"/>
              </a:ext>
            </a:extLst>
          </p:cNvPr>
          <p:cNvCxnSpPr>
            <a:cxnSpLocks/>
          </p:cNvCxnSpPr>
          <p:nvPr/>
        </p:nvCxnSpPr>
        <p:spPr>
          <a:xfrm>
            <a:off x="3171581" y="1135085"/>
            <a:ext cx="8479271" cy="0"/>
          </a:xfrm>
          <a:prstGeom prst="straightConnector1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B445A23F-6A6C-7540-9E53-FBE8FD5575A6}"/>
                  </a:ext>
                </a:extLst>
              </p14:cNvPr>
              <p14:cNvContentPartPr/>
              <p14:nvPr/>
            </p14:nvContentPartPr>
            <p14:xfrm>
              <a:off x="1980287" y="2632633"/>
              <a:ext cx="1080" cy="3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B445A23F-6A6C-7540-9E53-FBE8FD5575A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971647" y="2623993"/>
                <a:ext cx="1872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CC58F018-41CB-7B09-9A41-93CF2120DB3E}"/>
                  </a:ext>
                </a:extLst>
              </p14:cNvPr>
              <p14:cNvContentPartPr/>
              <p14:nvPr/>
            </p14:nvContentPartPr>
            <p14:xfrm>
              <a:off x="4624127" y="1208473"/>
              <a:ext cx="2520" cy="180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CC58F018-41CB-7B09-9A41-93CF2120DB3E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615127" y="1199833"/>
                <a:ext cx="20160" cy="1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01624046-CFA2-AD9E-BF90-3ED77EC27D4D}"/>
                  </a:ext>
                </a:extLst>
              </p14:cNvPr>
              <p14:cNvContentPartPr/>
              <p14:nvPr/>
            </p14:nvContentPartPr>
            <p14:xfrm>
              <a:off x="4384007" y="1053673"/>
              <a:ext cx="360" cy="180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01624046-CFA2-AD9E-BF90-3ED77EC27D4D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375007" y="1044673"/>
                <a:ext cx="18000" cy="1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4223ACB4-8521-C7E1-DECC-40975C70A2AF}"/>
                  </a:ext>
                </a:extLst>
              </p14:cNvPr>
              <p14:cNvContentPartPr/>
              <p14:nvPr/>
            </p14:nvContentPartPr>
            <p14:xfrm>
              <a:off x="4155047" y="1095433"/>
              <a:ext cx="23040" cy="4644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4223ACB4-8521-C7E1-DECC-40975C70A2AF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146407" y="1086793"/>
                <a:ext cx="40680" cy="6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0F8DA094-5D51-EB61-12B9-63A87BF3EE4F}"/>
                  </a:ext>
                </a:extLst>
              </p14:cNvPr>
              <p14:cNvContentPartPr/>
              <p14:nvPr/>
            </p14:nvContentPartPr>
            <p14:xfrm>
              <a:off x="4094207" y="1131073"/>
              <a:ext cx="2520" cy="396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0F8DA094-5D51-EB61-12B9-63A87BF3EE4F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085207" y="1122433"/>
                <a:ext cx="2016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87B4FC56-2DE4-5870-52A0-A351B7BCDB89}"/>
                  </a:ext>
                </a:extLst>
              </p14:cNvPr>
              <p14:cNvContentPartPr/>
              <p14:nvPr/>
            </p14:nvContentPartPr>
            <p14:xfrm>
              <a:off x="4345487" y="1403593"/>
              <a:ext cx="507600" cy="4932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87B4FC56-2DE4-5870-52A0-A351B7BCDB89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4255847" y="1313953"/>
                <a:ext cx="687240" cy="228960"/>
              </a:xfrm>
              <a:prstGeom prst="rect">
                <a:avLst/>
              </a:prstGeom>
            </p:spPr>
          </p:pic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0A63000A-9685-3393-F554-75CDCA649EE8}"/>
              </a:ext>
            </a:extLst>
          </p:cNvPr>
          <p:cNvSpPr txBox="1"/>
          <p:nvPr/>
        </p:nvSpPr>
        <p:spPr>
          <a:xfrm>
            <a:off x="3104382" y="1339971"/>
            <a:ext cx="665623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b="1" dirty="0"/>
              <a:t>Empowering the Nation - Upskilling Domestic Workers... </a:t>
            </a:r>
          </a:p>
          <a:p>
            <a:pPr algn="l"/>
            <a:r>
              <a:rPr lang="en-US" sz="2000" b="1" dirty="0"/>
              <a:t>Project Overview </a:t>
            </a:r>
          </a:p>
          <a:p>
            <a:pPr algn="l"/>
            <a:r>
              <a:rPr lang="en-US" sz="2000" b="1" dirty="0"/>
              <a:t>Design and User Interface </a:t>
            </a:r>
          </a:p>
          <a:p>
            <a:pPr algn="l"/>
            <a:r>
              <a:rPr lang="en-US" sz="2000" b="1" dirty="0"/>
              <a:t>Features Overview </a:t>
            </a:r>
          </a:p>
          <a:p>
            <a:pPr algn="l"/>
            <a:r>
              <a:rPr lang="en-US" sz="2000" b="1" dirty="0"/>
              <a:t>Live Demo</a:t>
            </a:r>
          </a:p>
          <a:p>
            <a:pPr algn="l"/>
            <a:r>
              <a:rPr lang="en-US" sz="2000" b="1" dirty="0"/>
              <a:t>Technical Implementation</a:t>
            </a:r>
          </a:p>
          <a:p>
            <a:pPr algn="l"/>
            <a:r>
              <a:rPr lang="en-US" sz="2000" b="1" dirty="0"/>
              <a:t>Challenges &amp; Solutions </a:t>
            </a:r>
          </a:p>
          <a:p>
            <a:pPr algn="l"/>
            <a:r>
              <a:rPr lang="en-US" sz="2000" b="1" dirty="0"/>
              <a:t>Future Improvements </a:t>
            </a:r>
          </a:p>
          <a:p>
            <a:pPr algn="l"/>
            <a:r>
              <a:rPr lang="en-US" sz="2000" b="1" dirty="0"/>
              <a:t>Conclusion &amp; Q&amp;A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3A713EED-E419-D419-9A5B-A69D3D00CA6E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86" r="4121"/>
          <a:stretch/>
        </p:blipFill>
        <p:spPr>
          <a:xfrm>
            <a:off x="-1" y="8747"/>
            <a:ext cx="2756557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DAF15F04-B8CE-BEFD-C49E-96C0DA0DDC32}"/>
                  </a:ext>
                </a:extLst>
              </p14:cNvPr>
              <p14:cNvContentPartPr/>
              <p14:nvPr/>
            </p14:nvContentPartPr>
            <p14:xfrm>
              <a:off x="5554367" y="6117073"/>
              <a:ext cx="338400" cy="39060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DAF15F04-B8CE-BEFD-C49E-96C0DA0DDC32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545727" y="6108425"/>
                <a:ext cx="356040" cy="40825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D760F98E-C1C4-FE1C-0C0F-567A576CC753}"/>
                  </a:ext>
                </a:extLst>
              </p14:cNvPr>
              <p14:cNvContentPartPr/>
              <p14:nvPr/>
            </p14:nvContentPartPr>
            <p14:xfrm>
              <a:off x="5391287" y="6200953"/>
              <a:ext cx="1317960" cy="49104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D760F98E-C1C4-FE1C-0C0F-567A576CC753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301287" y="6111313"/>
                <a:ext cx="1497600" cy="67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9F8FA102-7274-9125-7377-156A412534CE}"/>
                  </a:ext>
                </a:extLst>
              </p14:cNvPr>
              <p14:cNvContentPartPr/>
              <p14:nvPr/>
            </p14:nvContentPartPr>
            <p14:xfrm>
              <a:off x="4322087" y="4247593"/>
              <a:ext cx="300240" cy="6228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9F8FA102-7274-9125-7377-156A412534CE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232447" y="4157953"/>
                <a:ext cx="479880" cy="241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609913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E1C93D8-7D38-5547-4240-4BE58144F4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53"/>
          <a:stretch/>
        </p:blipFill>
        <p:spPr>
          <a:xfrm>
            <a:off x="-6588" y="7251"/>
            <a:ext cx="12198588" cy="685799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EE30A69F-CB13-63AE-C7F0-2FF36EC88F0A}"/>
                  </a:ext>
                </a:extLst>
              </p14:cNvPr>
              <p14:cNvContentPartPr/>
              <p14:nvPr/>
            </p14:nvContentPartPr>
            <p14:xfrm>
              <a:off x="5949287" y="2045113"/>
              <a:ext cx="851400" cy="21060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EE30A69F-CB13-63AE-C7F0-2FF36EC88F0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859647" y="1955113"/>
                <a:ext cx="1031040" cy="390240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BCB5B58B-196E-81A3-1ACF-78704378E262}"/>
              </a:ext>
            </a:extLst>
          </p:cNvPr>
          <p:cNvSpPr txBox="1"/>
          <p:nvPr/>
        </p:nvSpPr>
        <p:spPr>
          <a:xfrm>
            <a:off x="5990618" y="2000123"/>
            <a:ext cx="1828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b="1" dirty="0"/>
              <a:t>Student Number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F1AE800E-C384-0CDA-5AC1-AD93C5D9E1CE}"/>
                  </a:ext>
                </a:extLst>
              </p14:cNvPr>
              <p14:cNvContentPartPr/>
              <p14:nvPr/>
            </p14:nvContentPartPr>
            <p14:xfrm>
              <a:off x="3160007" y="2023153"/>
              <a:ext cx="1850040" cy="36900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F1AE800E-C384-0CDA-5AC1-AD93C5D9E1C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070367" y="1933153"/>
                <a:ext cx="2029680" cy="54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6CC3A37A-12D4-8961-CA4D-B416C90A5DB0}"/>
                  </a:ext>
                </a:extLst>
              </p14:cNvPr>
              <p14:cNvContentPartPr/>
              <p14:nvPr/>
            </p14:nvContentPartPr>
            <p14:xfrm>
              <a:off x="556847" y="1969153"/>
              <a:ext cx="682200" cy="3376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6CC3A37A-12D4-8961-CA4D-B416C90A5DB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94207" y="1906153"/>
                <a:ext cx="807840" cy="46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B4E3C756-B04D-23FF-6070-E7027BA3C023}"/>
                  </a:ext>
                </a:extLst>
              </p14:cNvPr>
              <p14:cNvContentPartPr/>
              <p14:nvPr/>
            </p14:nvContentPartPr>
            <p14:xfrm>
              <a:off x="647927" y="1929913"/>
              <a:ext cx="932400" cy="38052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B4E3C756-B04D-23FF-6070-E7027BA3C023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84927" y="1867273"/>
                <a:ext cx="1058040" cy="506160"/>
              </a:xfrm>
              <a:prstGeom prst="rect">
                <a:avLst/>
              </a:prstGeom>
            </p:spPr>
          </p:pic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64236204-CC9B-1F2F-752A-7AAE645DFEE5}"/>
              </a:ext>
            </a:extLst>
          </p:cNvPr>
          <p:cNvSpPr txBox="1"/>
          <p:nvPr/>
        </p:nvSpPr>
        <p:spPr>
          <a:xfrm>
            <a:off x="530189" y="2000123"/>
            <a:ext cx="1828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b="1"/>
              <a:t>Course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A922A45C-46DE-EE27-1050-9EA224F21A97}"/>
                  </a:ext>
                </a:extLst>
              </p14:cNvPr>
              <p14:cNvContentPartPr/>
              <p14:nvPr/>
            </p14:nvContentPartPr>
            <p14:xfrm>
              <a:off x="3277367" y="2049433"/>
              <a:ext cx="388800" cy="19980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A922A45C-46DE-EE27-1050-9EA224F21A97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214367" y="1986433"/>
                <a:ext cx="514440" cy="32544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19098C22-51A9-00D6-AE43-F4A3E516CCF7}"/>
              </a:ext>
            </a:extLst>
          </p:cNvPr>
          <p:cNvSpPr txBox="1"/>
          <p:nvPr/>
        </p:nvSpPr>
        <p:spPr>
          <a:xfrm>
            <a:off x="3289368" y="2000123"/>
            <a:ext cx="1828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b="1"/>
              <a:t>Group Members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3ECFAAC0-FBC2-8743-5EA0-B951794E05A4}"/>
                  </a:ext>
                </a:extLst>
              </p14:cNvPr>
              <p14:cNvContentPartPr/>
              <p14:nvPr/>
            </p14:nvContentPartPr>
            <p14:xfrm>
              <a:off x="1679687" y="2596993"/>
              <a:ext cx="545400" cy="40032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3ECFAAC0-FBC2-8743-5EA0-B951794E05A4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671041" y="2587993"/>
                <a:ext cx="563052" cy="41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1C848591-B83D-E1CF-27C1-598544574CDF}"/>
                  </a:ext>
                </a:extLst>
              </p14:cNvPr>
              <p14:cNvContentPartPr/>
              <p14:nvPr/>
            </p14:nvContentPartPr>
            <p14:xfrm>
              <a:off x="1575287" y="2726233"/>
              <a:ext cx="594720" cy="66888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1C848591-B83D-E1CF-27C1-598544574CDF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512647" y="2663593"/>
                <a:ext cx="720360" cy="79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B7B0C1FB-D168-D293-4160-15681C8202E8}"/>
                  </a:ext>
                </a:extLst>
              </p14:cNvPr>
              <p14:cNvContentPartPr/>
              <p14:nvPr/>
            </p14:nvContentPartPr>
            <p14:xfrm>
              <a:off x="560447" y="422593"/>
              <a:ext cx="7966800" cy="59868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B7B0C1FB-D168-D293-4160-15681C8202E8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470447" y="332953"/>
                <a:ext cx="8146440" cy="77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265EFD7A-C4D2-21B7-D6CA-197D27BB3744}"/>
                  </a:ext>
                </a:extLst>
              </p14:cNvPr>
              <p14:cNvContentPartPr/>
              <p14:nvPr/>
            </p14:nvContentPartPr>
            <p14:xfrm>
              <a:off x="510767" y="331153"/>
              <a:ext cx="391680" cy="32940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265EFD7A-C4D2-21B7-D6CA-197D27BB3744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420767" y="241055"/>
                <a:ext cx="571320" cy="50923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D08B3928-E742-09ED-76F6-B461745EB00E}"/>
                  </a:ext>
                </a:extLst>
              </p14:cNvPr>
              <p14:cNvContentPartPr/>
              <p14:nvPr/>
            </p14:nvContentPartPr>
            <p14:xfrm>
              <a:off x="542807" y="2612473"/>
              <a:ext cx="1607040" cy="31068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D08B3928-E742-09ED-76F6-B461745EB00E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452807" y="2522833"/>
                <a:ext cx="1786680" cy="49032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8A6239CD-A8D0-65EB-7096-8A5DA179DDE9}"/>
              </a:ext>
            </a:extLst>
          </p:cNvPr>
          <p:cNvSpPr txBox="1"/>
          <p:nvPr/>
        </p:nvSpPr>
        <p:spPr>
          <a:xfrm>
            <a:off x="530189" y="347570"/>
            <a:ext cx="83038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b="1"/>
              <a:t>Empowering the Nation – Upskilling Domestic Workers &amp; Gardeners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F19F02-AC37-AB22-F10A-BCB761172133}"/>
              </a:ext>
            </a:extLst>
          </p:cNvPr>
          <p:cNvSpPr txBox="1"/>
          <p:nvPr/>
        </p:nvSpPr>
        <p:spPr>
          <a:xfrm>
            <a:off x="530189" y="2698233"/>
            <a:ext cx="1828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dirty="0"/>
              <a:t>XHAW5112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71F21D9A-756C-A3D1-0600-3A2ED4FA0964}"/>
                  </a:ext>
                </a:extLst>
              </p14:cNvPr>
              <p14:cNvContentPartPr/>
              <p14:nvPr/>
            </p14:nvContentPartPr>
            <p14:xfrm>
              <a:off x="6522047" y="2718313"/>
              <a:ext cx="36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71F21D9A-756C-A3D1-0600-3A2ED4FA0964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6513047" y="2709673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58113032-605C-B158-5BF7-B4BBF91DA8DB}"/>
                  </a:ext>
                </a:extLst>
              </p14:cNvPr>
              <p14:cNvContentPartPr/>
              <p14:nvPr/>
            </p14:nvContentPartPr>
            <p14:xfrm>
              <a:off x="6112727" y="2679433"/>
              <a:ext cx="16560" cy="223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58113032-605C-B158-5BF7-B4BBF91DA8DB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6104087" y="2670433"/>
                <a:ext cx="34200" cy="3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61E309B7-8B59-3024-C4FE-39ED2DEA800E}"/>
                  </a:ext>
                </a:extLst>
              </p14:cNvPr>
              <p14:cNvContentPartPr/>
              <p14:nvPr/>
            </p14:nvContentPartPr>
            <p14:xfrm>
              <a:off x="413566" y="2561352"/>
              <a:ext cx="1619181" cy="965039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61E309B7-8B59-3024-C4FE-39ED2DEA800E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404565" y="2552350"/>
                <a:ext cx="1636824" cy="982683"/>
              </a:xfrm>
              <a:prstGeom prst="rect">
                <a:avLst/>
              </a:prstGeom>
            </p:spPr>
          </p:pic>
        </mc:Fallback>
      </mc:AlternateContent>
      <p:sp>
        <p:nvSpPr>
          <p:cNvPr id="21" name="Rectangle 20">
            <a:extLst>
              <a:ext uri="{FF2B5EF4-FFF2-40B4-BE49-F238E27FC236}">
                <a16:creationId xmlns:a16="http://schemas.microsoft.com/office/drawing/2014/main" id="{6713D50E-2A4C-2C3C-8DCD-528CAC49215A}"/>
              </a:ext>
            </a:extLst>
          </p:cNvPr>
          <p:cNvSpPr/>
          <p:nvPr/>
        </p:nvSpPr>
        <p:spPr>
          <a:xfrm>
            <a:off x="647927" y="1482109"/>
            <a:ext cx="438231" cy="44514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01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87FDF5F-7A29-BFE4-AA6B-B4D61D1DDA0A}"/>
              </a:ext>
            </a:extLst>
          </p:cNvPr>
          <p:cNvSpPr/>
          <p:nvPr/>
        </p:nvSpPr>
        <p:spPr>
          <a:xfrm>
            <a:off x="3378142" y="1467395"/>
            <a:ext cx="438231" cy="44514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02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98559F4-BB50-9BDC-D344-373E40AB21AE}"/>
              </a:ext>
            </a:extLst>
          </p:cNvPr>
          <p:cNvSpPr/>
          <p:nvPr/>
        </p:nvSpPr>
        <p:spPr>
          <a:xfrm>
            <a:off x="6108357" y="1476464"/>
            <a:ext cx="438231" cy="44514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03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B6B97BFA-3F54-01DC-A039-779548249212}"/>
                  </a:ext>
                </a:extLst>
              </p14:cNvPr>
              <p14:cNvContentPartPr/>
              <p14:nvPr/>
            </p14:nvContentPartPr>
            <p14:xfrm>
              <a:off x="5452847" y="6089353"/>
              <a:ext cx="1152360" cy="61704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B6B97BFA-3F54-01DC-A039-779548249212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5363207" y="5999713"/>
                <a:ext cx="1332000" cy="79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E330DBF6-F0E7-5D99-4622-8952DC485119}"/>
                  </a:ext>
                </a:extLst>
              </p14:cNvPr>
              <p14:cNvContentPartPr/>
              <p14:nvPr/>
            </p14:nvContentPartPr>
            <p14:xfrm>
              <a:off x="586727" y="6440353"/>
              <a:ext cx="3391920" cy="27684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E330DBF6-F0E7-5D99-4622-8952DC485119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496727" y="6350713"/>
                <a:ext cx="3571560" cy="45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CA4A3F17-9490-E44C-ABF3-BCC7F7571295}"/>
                  </a:ext>
                </a:extLst>
              </p14:cNvPr>
              <p14:cNvContentPartPr/>
              <p14:nvPr/>
            </p14:nvContentPartPr>
            <p14:xfrm>
              <a:off x="565966" y="2713752"/>
              <a:ext cx="1771581" cy="1117439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CA4A3F17-9490-E44C-ABF3-BCC7F7571295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556964" y="2704749"/>
                <a:ext cx="1789225" cy="11350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37714ACE-6743-713C-F755-704B20531887}"/>
                  </a:ext>
                </a:extLst>
              </p14:cNvPr>
              <p14:cNvContentPartPr/>
              <p14:nvPr/>
            </p14:nvContentPartPr>
            <p14:xfrm>
              <a:off x="565966" y="2713752"/>
              <a:ext cx="1619181" cy="965039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37714ACE-6743-713C-F755-704B20531887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556965" y="2704750"/>
                <a:ext cx="1636824" cy="9826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BA59AFFD-F589-1768-3D62-207DA0A76785}"/>
                  </a:ext>
                </a:extLst>
              </p14:cNvPr>
              <p14:cNvContentPartPr/>
              <p14:nvPr/>
            </p14:nvContentPartPr>
            <p14:xfrm>
              <a:off x="565966" y="2713752"/>
              <a:ext cx="1619181" cy="965039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BA59AFFD-F589-1768-3D62-207DA0A76785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556965" y="2704750"/>
                <a:ext cx="1636824" cy="9826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BE5CBC92-653F-360E-8C45-3F4726C544B3}"/>
                  </a:ext>
                </a:extLst>
              </p14:cNvPr>
              <p14:cNvContentPartPr/>
              <p14:nvPr/>
            </p14:nvContentPartPr>
            <p14:xfrm>
              <a:off x="3244999" y="2662100"/>
              <a:ext cx="1744200" cy="80388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BE5CBC92-653F-360E-8C45-3F4726C544B3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3155359" y="2572460"/>
                <a:ext cx="1923840" cy="983520"/>
              </a:xfrm>
              <a:prstGeom prst="rect">
                <a:avLst/>
              </a:prstGeom>
            </p:spPr>
          </p:pic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74B7BA82-3BC3-03EE-7308-5050C112CA06}"/>
              </a:ext>
            </a:extLst>
          </p:cNvPr>
          <p:cNvSpPr txBox="1"/>
          <p:nvPr/>
        </p:nvSpPr>
        <p:spPr>
          <a:xfrm>
            <a:off x="3277367" y="2713752"/>
            <a:ext cx="1828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dirty="0"/>
              <a:t>David Sadiki</a:t>
            </a:r>
          </a:p>
          <a:p>
            <a:pPr algn="l"/>
            <a:r>
              <a:rPr lang="en-US" sz="1200" dirty="0" err="1"/>
              <a:t>Lwamnkelo</a:t>
            </a:r>
            <a:r>
              <a:rPr lang="en-US" sz="1200" dirty="0"/>
              <a:t> Saunders</a:t>
            </a:r>
          </a:p>
          <a:p>
            <a:pPr algn="l"/>
            <a:r>
              <a:rPr lang="en-US" sz="1200" dirty="0"/>
              <a:t>Britney Reginald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493FD734-4908-1D21-F5C4-FA852A2F4948}"/>
                  </a:ext>
                </a:extLst>
              </p14:cNvPr>
              <p14:cNvContentPartPr/>
              <p14:nvPr/>
            </p14:nvContentPartPr>
            <p14:xfrm>
              <a:off x="5939373" y="2614241"/>
              <a:ext cx="1229760" cy="82980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493FD734-4908-1D21-F5C4-FA852A2F4948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5849373" y="2524241"/>
                <a:ext cx="1409400" cy="1009440"/>
              </a:xfrm>
              <a:prstGeom prst="rect">
                <a:avLst/>
              </a:prstGeom>
            </p:spPr>
          </p:pic>
        </mc:Fallback>
      </mc:AlternateContent>
      <p:sp>
        <p:nvSpPr>
          <p:cNvPr id="43" name="TextBox 42">
            <a:extLst>
              <a:ext uri="{FF2B5EF4-FFF2-40B4-BE49-F238E27FC236}">
                <a16:creationId xmlns:a16="http://schemas.microsoft.com/office/drawing/2014/main" id="{5F8407D9-8400-AA9C-A82C-CB65C93D7759}"/>
              </a:ext>
            </a:extLst>
          </p:cNvPr>
          <p:cNvSpPr txBox="1"/>
          <p:nvPr/>
        </p:nvSpPr>
        <p:spPr>
          <a:xfrm>
            <a:off x="5990618" y="2690593"/>
            <a:ext cx="1828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dirty="0"/>
              <a:t>st10436117</a:t>
            </a:r>
          </a:p>
          <a:p>
            <a:pPr algn="l"/>
            <a:r>
              <a:rPr lang="en-US" sz="1200" dirty="0"/>
              <a:t>st10445173</a:t>
            </a:r>
          </a:p>
          <a:p>
            <a:pPr algn="l"/>
            <a:r>
              <a:rPr lang="en-US" sz="1200" dirty="0"/>
              <a:t>st10438790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A4FE2E9A-29D0-FF5B-4386-63EBB6C6FDDE}"/>
                  </a:ext>
                </a:extLst>
              </p14:cNvPr>
              <p14:cNvContentPartPr/>
              <p14:nvPr/>
            </p14:nvContentPartPr>
            <p14:xfrm>
              <a:off x="6114560" y="2679897"/>
              <a:ext cx="3960" cy="36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A4FE2E9A-29D0-FF5B-4386-63EBB6C6FDDE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6024920" y="2590257"/>
                <a:ext cx="183600" cy="18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D4C7959F-2CB8-82A8-8FD2-976C9517F47F}"/>
                  </a:ext>
                </a:extLst>
              </p14:cNvPr>
              <p14:cNvContentPartPr/>
              <p14:nvPr/>
            </p14:nvContentPartPr>
            <p14:xfrm>
              <a:off x="7364955" y="3201852"/>
              <a:ext cx="36000" cy="3276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D4C7959F-2CB8-82A8-8FD2-976C9517F47F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7274955" y="3111852"/>
                <a:ext cx="215280" cy="212040"/>
              </a:xfrm>
              <a:prstGeom prst="rect">
                <a:avLst/>
              </a:prstGeom>
            </p:spPr>
          </p:pic>
        </mc:Fallback>
      </mc:AlternateContent>
      <p:pic>
        <p:nvPicPr>
          <p:cNvPr id="49" name="Picture 48">
            <a:extLst>
              <a:ext uri="{FF2B5EF4-FFF2-40B4-BE49-F238E27FC236}">
                <a16:creationId xmlns:a16="http://schemas.microsoft.com/office/drawing/2014/main" id="{806F314C-2F77-B583-C9BC-A5188DEA57CD}"/>
              </a:ext>
            </a:extLst>
          </p:cNvPr>
          <p:cNvPicPr>
            <a:picLocks noChangeAspect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4186" y="3390"/>
            <a:ext cx="3665464" cy="685461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EE1FEDDD-DA03-3765-6AE5-ED64FD11B536}"/>
                  </a:ext>
                </a:extLst>
              </p14:cNvPr>
              <p14:cNvContentPartPr/>
              <p14:nvPr/>
            </p14:nvContentPartPr>
            <p14:xfrm>
              <a:off x="10020675" y="2948772"/>
              <a:ext cx="497880" cy="90864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EE1FEDDD-DA03-3765-6AE5-ED64FD11B536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9931035" y="2859132"/>
                <a:ext cx="677160" cy="108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67162E89-BC2A-34F3-EBB7-0EE59618A010}"/>
                  </a:ext>
                </a:extLst>
              </p14:cNvPr>
              <p14:cNvContentPartPr/>
              <p14:nvPr/>
            </p14:nvContentPartPr>
            <p14:xfrm>
              <a:off x="9906915" y="2901612"/>
              <a:ext cx="988560" cy="120276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67162E89-BC2A-34F3-EBB7-0EE59618A010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9816915" y="2811972"/>
                <a:ext cx="1168200" cy="138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430EB63F-1C2E-7F09-772D-1842E519C764}"/>
                  </a:ext>
                </a:extLst>
              </p14:cNvPr>
              <p14:cNvContentPartPr/>
              <p14:nvPr/>
            </p14:nvContentPartPr>
            <p14:xfrm>
              <a:off x="11651115" y="6540132"/>
              <a:ext cx="500400" cy="30960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430EB63F-1C2E-7F09-772D-1842E519C764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11561475" y="6450492"/>
                <a:ext cx="679680" cy="488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857386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2583B95-3402-6EF5-5674-827035FE5C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9"/>
          <a:stretch/>
        </p:blipFill>
        <p:spPr>
          <a:xfrm>
            <a:off x="-14462" y="23005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EB3234C8-710D-1D7E-06EA-16B91354D6E5}"/>
                  </a:ext>
                </a:extLst>
              </p14:cNvPr>
              <p14:cNvContentPartPr/>
              <p14:nvPr/>
            </p14:nvContentPartPr>
            <p14:xfrm>
              <a:off x="4199327" y="579193"/>
              <a:ext cx="2669760" cy="46332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EB3234C8-710D-1D7E-06EA-16B91354D6E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109327" y="489193"/>
                <a:ext cx="2849400" cy="642960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24DD67A0-F657-045E-47BF-5718691291FD}"/>
              </a:ext>
            </a:extLst>
          </p:cNvPr>
          <p:cNvSpPr txBox="1"/>
          <p:nvPr/>
        </p:nvSpPr>
        <p:spPr>
          <a:xfrm>
            <a:off x="4123846" y="629973"/>
            <a:ext cx="48173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b="1"/>
              <a:t> Project Overview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B10CE45D-B527-D870-B4BC-41B26EF9C669}"/>
                  </a:ext>
                </a:extLst>
              </p14:cNvPr>
              <p14:cNvContentPartPr/>
              <p14:nvPr/>
            </p14:nvContentPartPr>
            <p14:xfrm>
              <a:off x="4202927" y="1937113"/>
              <a:ext cx="5770080" cy="43020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B10CE45D-B527-D870-B4BC-41B26EF9C66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112927" y="1847473"/>
                <a:ext cx="5949720" cy="609840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AE850BFC-01BA-CAC7-BF08-71397783DB8B}"/>
              </a:ext>
            </a:extLst>
          </p:cNvPr>
          <p:cNvSpPr txBox="1"/>
          <p:nvPr/>
        </p:nvSpPr>
        <p:spPr>
          <a:xfrm>
            <a:off x="4199327" y="1911976"/>
            <a:ext cx="1538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/>
              <a:t>Objective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49530B3-60B5-E84F-D12A-CE452D6875C5}"/>
              </a:ext>
            </a:extLst>
          </p:cNvPr>
          <p:cNvSpPr txBox="1"/>
          <p:nvPr/>
        </p:nvSpPr>
        <p:spPr>
          <a:xfrm>
            <a:off x="8051904" y="1911977"/>
            <a:ext cx="2179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/>
              <a:t>Target Audience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DE4C2CCA-9685-4615-765A-50EC5515442D}"/>
                  </a:ext>
                </a:extLst>
              </p14:cNvPr>
              <p14:cNvContentPartPr/>
              <p14:nvPr/>
            </p14:nvContentPartPr>
            <p14:xfrm>
              <a:off x="4032287" y="2561353"/>
              <a:ext cx="3672720" cy="14295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DE4C2CCA-9685-4615-765A-50EC5515442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942647" y="2471713"/>
                <a:ext cx="3852360" cy="1609200"/>
              </a:xfrm>
              <a:prstGeom prst="rect">
                <a:avLst/>
              </a:prstGeom>
            </p:spPr>
          </p:pic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AD186318-55FC-23E0-04AA-60E8A67988C6}"/>
              </a:ext>
            </a:extLst>
          </p:cNvPr>
          <p:cNvSpPr txBox="1"/>
          <p:nvPr/>
        </p:nvSpPr>
        <p:spPr>
          <a:xfrm>
            <a:off x="4123846" y="2602254"/>
            <a:ext cx="361683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/>
              <a:t>Our project aims to provide a platform for skills training and service bookings for domestic workers and gardeners, accessible via both a website and mobile app.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27983423-94F0-ED88-9301-EA0929F07715}"/>
                  </a:ext>
                </a:extLst>
              </p14:cNvPr>
              <p14:cNvContentPartPr/>
              <p14:nvPr/>
            </p14:nvContentPartPr>
            <p14:xfrm>
              <a:off x="7916327" y="2474233"/>
              <a:ext cx="3892680" cy="146628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27983423-94F0-ED88-9301-EA0929F07715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826327" y="2384233"/>
                <a:ext cx="4072320" cy="1645920"/>
              </a:xfrm>
              <a:prstGeom prst="rect">
                <a:avLst/>
              </a:prstGeom>
            </p:spPr>
          </p:pic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84E8B9FB-B0A6-829B-C7FC-E768FD85F3B2}"/>
              </a:ext>
            </a:extLst>
          </p:cNvPr>
          <p:cNvSpPr txBox="1"/>
          <p:nvPr/>
        </p:nvSpPr>
        <p:spPr>
          <a:xfrm>
            <a:off x="8051904" y="2565336"/>
            <a:ext cx="361683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/>
              <a:t>The primary users are individuals seeking employment as domestic workers and gardeners, as well as households and businesses looking to upskill their staff.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0ABC239-4F12-CCB9-30A0-71FA696857C1}"/>
              </a:ext>
            </a:extLst>
          </p:cNvPr>
          <p:cNvSpPr/>
          <p:nvPr/>
        </p:nvSpPr>
        <p:spPr>
          <a:xfrm>
            <a:off x="4283714" y="1434152"/>
            <a:ext cx="438231" cy="44514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01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A0F5D40-B2A3-F47D-5436-B8CA58930A50}"/>
              </a:ext>
            </a:extLst>
          </p:cNvPr>
          <p:cNvSpPr/>
          <p:nvPr/>
        </p:nvSpPr>
        <p:spPr>
          <a:xfrm>
            <a:off x="8149150" y="1440235"/>
            <a:ext cx="438231" cy="44514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02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335542A1-C7C4-F48C-D423-E977CE7ACC65}"/>
                  </a:ext>
                </a:extLst>
              </p14:cNvPr>
              <p14:cNvContentPartPr/>
              <p14:nvPr/>
            </p14:nvContentPartPr>
            <p14:xfrm>
              <a:off x="4238207" y="6105193"/>
              <a:ext cx="3315240" cy="5536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335542A1-C7C4-F48C-D423-E977CE7ACC65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148567" y="6015193"/>
                <a:ext cx="3494880" cy="733320"/>
              </a:xfrm>
              <a:prstGeom prst="rect">
                <a:avLst/>
              </a:prstGeom>
            </p:spPr>
          </p:pic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C01D26F5-816C-5EDE-D3E5-685B4C2416B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462" y="-149336"/>
            <a:ext cx="3955190" cy="7029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9719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86830D0-5881-B4DC-C240-3B914E03B6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45"/>
          <a:stretch/>
        </p:blipFill>
        <p:spPr>
          <a:xfrm>
            <a:off x="0" y="-12792"/>
            <a:ext cx="9431183" cy="6870792"/>
          </a:xfr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65524AAE-7F26-8FF7-2B48-163435CA1673}"/>
                  </a:ext>
                </a:extLst>
              </p14:cNvPr>
              <p14:cNvContentPartPr/>
              <p14:nvPr/>
            </p14:nvContentPartPr>
            <p14:xfrm>
              <a:off x="195508" y="1690688"/>
              <a:ext cx="7047579" cy="14601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65524AAE-7F26-8FF7-2B48-163435CA167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5514" y="1600688"/>
                <a:ext cx="7227206" cy="163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F20562B7-2226-6E3C-3F9D-D294F8241D8C}"/>
                  </a:ext>
                </a:extLst>
              </p14:cNvPr>
              <p14:cNvContentPartPr/>
              <p14:nvPr/>
            </p14:nvContentPartPr>
            <p14:xfrm>
              <a:off x="322456" y="3363157"/>
              <a:ext cx="3754471" cy="1883416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F20562B7-2226-6E3C-3F9D-D294F8241D8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32455" y="3273162"/>
                <a:ext cx="3934112" cy="206304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AE384BDD-6AC6-ACC6-168C-27394C0180EC}"/>
                  </a:ext>
                </a:extLst>
              </p14:cNvPr>
              <p14:cNvContentPartPr/>
              <p14:nvPr/>
            </p14:nvContentPartPr>
            <p14:xfrm flipH="1">
              <a:off x="57141" y="1433802"/>
              <a:ext cx="2862979" cy="290953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AE384BDD-6AC6-ACC6-168C-27394C0180E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 flipH="1">
                <a:off x="-32867" y="1343779"/>
                <a:ext cx="3042635" cy="4706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2D6268B7-75E7-0B0C-BF4D-FD49777A5B35}"/>
                  </a:ext>
                </a:extLst>
              </p14:cNvPr>
              <p14:cNvContentPartPr/>
              <p14:nvPr/>
            </p14:nvContentPartPr>
            <p14:xfrm>
              <a:off x="3018167" y="3320233"/>
              <a:ext cx="2298240" cy="28512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2D6268B7-75E7-0B0C-BF4D-FD49777A5B35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928527" y="3230233"/>
                <a:ext cx="2477880" cy="46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74372C0C-3144-F397-4A98-2C47DE8153C1}"/>
                  </a:ext>
                </a:extLst>
              </p14:cNvPr>
              <p14:cNvContentPartPr/>
              <p14:nvPr/>
            </p14:nvContentPartPr>
            <p14:xfrm>
              <a:off x="4189247" y="3880753"/>
              <a:ext cx="100440" cy="2901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74372C0C-3144-F397-4A98-2C47DE8153C1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099607" y="3790753"/>
                <a:ext cx="280080" cy="46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6C347FA0-6AA4-ABC6-8DD2-14CE2C06F6DF}"/>
                  </a:ext>
                </a:extLst>
              </p14:cNvPr>
              <p14:cNvContentPartPr/>
              <p14:nvPr/>
            </p14:nvContentPartPr>
            <p14:xfrm>
              <a:off x="9514367" y="1282273"/>
              <a:ext cx="385920" cy="97704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6C347FA0-6AA4-ABC6-8DD2-14CE2C06F6DF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9424727" y="1192633"/>
                <a:ext cx="565560" cy="115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832AABF3-BE72-7589-F7AF-8D8C7FAB1B0D}"/>
                  </a:ext>
                </a:extLst>
              </p14:cNvPr>
              <p14:cNvContentPartPr/>
              <p14:nvPr/>
            </p14:nvContentPartPr>
            <p14:xfrm>
              <a:off x="9150767" y="228913"/>
              <a:ext cx="400320" cy="190044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832AABF3-BE72-7589-F7AF-8D8C7FAB1B0D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9061127" y="138913"/>
                <a:ext cx="579960" cy="208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49A31ED2-8A55-8E32-7DA0-AF22CDBED216}"/>
                  </a:ext>
                </a:extLst>
              </p14:cNvPr>
              <p14:cNvContentPartPr/>
              <p14:nvPr/>
            </p14:nvContentPartPr>
            <p14:xfrm>
              <a:off x="66167" y="28393"/>
              <a:ext cx="9685080" cy="13320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49A31ED2-8A55-8E32-7DA0-AF22CDBED216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-23473" y="-61247"/>
                <a:ext cx="9864720" cy="31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147BE926-4629-26EE-CE68-C10D376C910C}"/>
                  </a:ext>
                </a:extLst>
              </p14:cNvPr>
              <p14:cNvContentPartPr/>
              <p14:nvPr/>
            </p14:nvContentPartPr>
            <p14:xfrm>
              <a:off x="9378287" y="6681913"/>
              <a:ext cx="32400" cy="7596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147BE926-4629-26EE-CE68-C10D376C910C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9288287" y="6591913"/>
                <a:ext cx="212040" cy="25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4DA8EC0B-1B5E-BED6-581B-8C68DBEB65C0}"/>
                  </a:ext>
                </a:extLst>
              </p14:cNvPr>
              <p14:cNvContentPartPr/>
              <p14:nvPr/>
            </p14:nvContentPartPr>
            <p14:xfrm>
              <a:off x="9315647" y="2038993"/>
              <a:ext cx="147240" cy="471240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4DA8EC0B-1B5E-BED6-581B-8C68DBEB65C0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9225647" y="1948993"/>
                <a:ext cx="326880" cy="4892040"/>
              </a:xfrm>
              <a:prstGeom prst="rect">
                <a:avLst/>
              </a:prstGeom>
            </p:spPr>
          </p:pic>
        </mc:Fallback>
      </mc:AlternateContent>
      <p:sp>
        <p:nvSpPr>
          <p:cNvPr id="31" name="Rectangle 30">
            <a:extLst>
              <a:ext uri="{FF2B5EF4-FFF2-40B4-BE49-F238E27FC236}">
                <a16:creationId xmlns:a16="http://schemas.microsoft.com/office/drawing/2014/main" id="{811B57D2-6FF0-CB9F-B70A-0C7BE04C9F41}"/>
              </a:ext>
            </a:extLst>
          </p:cNvPr>
          <p:cNvSpPr/>
          <p:nvPr/>
        </p:nvSpPr>
        <p:spPr>
          <a:xfrm>
            <a:off x="5962796" y="-10859"/>
            <a:ext cx="6229204" cy="6840465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0F443B88-AD4E-9E2A-A89A-EF89EF651C17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7569" y="0"/>
            <a:ext cx="2951197" cy="5246573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59296B3D-C26A-0EF9-0B23-84D6E9C308BA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7374" y="1613652"/>
            <a:ext cx="2912919" cy="5246573"/>
          </a:xfrm>
          <a:prstGeom prst="rect">
            <a:avLst/>
          </a:prstGeom>
        </p:spPr>
      </p:pic>
      <p:sp>
        <p:nvSpPr>
          <p:cNvPr id="32" name="Right Triangle 31">
            <a:extLst>
              <a:ext uri="{FF2B5EF4-FFF2-40B4-BE49-F238E27FC236}">
                <a16:creationId xmlns:a16="http://schemas.microsoft.com/office/drawing/2014/main" id="{BE5A8402-C2FD-A70B-5081-EE65A5397D1C}"/>
              </a:ext>
            </a:extLst>
          </p:cNvPr>
          <p:cNvSpPr/>
          <p:nvPr/>
        </p:nvSpPr>
        <p:spPr>
          <a:xfrm rot="2686531">
            <a:off x="5593832" y="244049"/>
            <a:ext cx="724394" cy="731063"/>
          </a:xfrm>
          <a:prstGeom prst="rt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E505956-4395-05C9-6835-DDCC139BDEB9}"/>
              </a:ext>
            </a:extLst>
          </p:cNvPr>
          <p:cNvSpPr txBox="1"/>
          <p:nvPr/>
        </p:nvSpPr>
        <p:spPr>
          <a:xfrm>
            <a:off x="10309434" y="5668757"/>
            <a:ext cx="1862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dirty="0">
                <a:solidFill>
                  <a:schemeClr val="bg1"/>
                </a:solidFill>
              </a:rPr>
              <a:t>Website 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E62E1A2-CDB6-E1AF-B695-C33C23580350}"/>
              </a:ext>
            </a:extLst>
          </p:cNvPr>
          <p:cNvSpPr txBox="1"/>
          <p:nvPr/>
        </p:nvSpPr>
        <p:spPr>
          <a:xfrm>
            <a:off x="7256085" y="587006"/>
            <a:ext cx="1862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dirty="0">
                <a:solidFill>
                  <a:schemeClr val="bg1"/>
                </a:solidFill>
              </a:rPr>
              <a:t>Mobile App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7698AD08-FB28-EA95-7AA3-4F83AABA6182}"/>
                  </a:ext>
                </a:extLst>
              </p14:cNvPr>
              <p14:cNvContentPartPr/>
              <p14:nvPr/>
            </p14:nvContentPartPr>
            <p14:xfrm>
              <a:off x="525887" y="6179713"/>
              <a:ext cx="3306240" cy="5929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7698AD08-FB28-EA95-7AA3-4F83AABA6182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435887" y="6090073"/>
                <a:ext cx="3485880" cy="772560"/>
              </a:xfrm>
              <a:prstGeom prst="rect">
                <a:avLst/>
              </a:prstGeom>
            </p:spPr>
          </p:pic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0D844278-DE42-8B3D-60F6-0E984E5C467F}"/>
              </a:ext>
            </a:extLst>
          </p:cNvPr>
          <p:cNvSpPr txBox="1"/>
          <p:nvPr/>
        </p:nvSpPr>
        <p:spPr>
          <a:xfrm>
            <a:off x="395492" y="3256326"/>
            <a:ext cx="21862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dirty="0"/>
              <a:t>Website Features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6708957-5A6E-6B2E-5C86-8D56BE97AD7B}"/>
              </a:ext>
            </a:extLst>
          </p:cNvPr>
          <p:cNvSpPr txBox="1"/>
          <p:nvPr/>
        </p:nvSpPr>
        <p:spPr>
          <a:xfrm>
            <a:off x="395492" y="3797033"/>
            <a:ext cx="345029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dirty="0"/>
              <a:t>Course Selection and Discounts </a:t>
            </a:r>
          </a:p>
          <a:p>
            <a:pPr algn="l"/>
            <a:endParaRPr lang="en-US" sz="1200" dirty="0"/>
          </a:p>
          <a:p>
            <a:pPr algn="l"/>
            <a:r>
              <a:rPr lang="en-US" sz="1200" dirty="0"/>
              <a:t>Request Information and Quotes </a:t>
            </a:r>
          </a:p>
          <a:p>
            <a:pPr algn="l"/>
            <a:endParaRPr lang="en-US" sz="1200" dirty="0"/>
          </a:p>
          <a:p>
            <a:pPr algn="l"/>
            <a:r>
              <a:rPr lang="en-US" sz="1200" dirty="0"/>
              <a:t>Responsive Design (mobile-friendly interface)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F9275B3-2F2E-79D1-D49E-78A8AB8D048E}"/>
              </a:ext>
            </a:extLst>
          </p:cNvPr>
          <p:cNvSpPr txBox="1"/>
          <p:nvPr/>
        </p:nvSpPr>
        <p:spPr>
          <a:xfrm>
            <a:off x="399585" y="1804282"/>
            <a:ext cx="32978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dirty="0"/>
              <a:t>Simplified Navigation </a:t>
            </a:r>
          </a:p>
          <a:p>
            <a:pPr algn="l"/>
            <a:endParaRPr lang="en-US" sz="1200" dirty="0"/>
          </a:p>
          <a:p>
            <a:pPr algn="l"/>
            <a:r>
              <a:rPr lang="en-US" sz="1200" dirty="0"/>
              <a:t>Mobile-specific Tools (camera integration, location services) </a:t>
            </a:r>
          </a:p>
          <a:p>
            <a:pPr algn="l"/>
            <a:endParaRPr lang="en-US" sz="1200" dirty="0"/>
          </a:p>
          <a:p>
            <a:pPr algn="l"/>
            <a:r>
              <a:rPr lang="en-US" sz="1200" dirty="0"/>
              <a:t>Offline Course Progress Track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D64C292-7C2F-9E88-F5CE-4B4DA8A7819E}"/>
              </a:ext>
            </a:extLst>
          </p:cNvPr>
          <p:cNvSpPr txBox="1"/>
          <p:nvPr/>
        </p:nvSpPr>
        <p:spPr>
          <a:xfrm>
            <a:off x="366331" y="1414615"/>
            <a:ext cx="2886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dirty="0"/>
              <a:t>Mobile App Features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DB497912-53CE-EDCE-794F-6030F3F07F14}"/>
                  </a:ext>
                </a:extLst>
              </p14:cNvPr>
              <p14:cNvContentPartPr/>
              <p14:nvPr/>
            </p14:nvContentPartPr>
            <p14:xfrm>
              <a:off x="489859" y="3717592"/>
              <a:ext cx="130320" cy="9216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DB497912-53CE-EDCE-794F-6030F3F07F14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400219" y="3627592"/>
                <a:ext cx="309960" cy="271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573348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FA0C4CC-715C-AD2E-6B79-D172F72BB8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" r="-2" b="-2"/>
          <a:stretch/>
        </p:blipFill>
        <p:spPr>
          <a:xfrm>
            <a:off x="-13829" y="-10852"/>
            <a:ext cx="12198588" cy="685799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F585AB4-750B-8AD9-DAEC-9D8E86C56E0C}"/>
              </a:ext>
            </a:extLst>
          </p:cNvPr>
          <p:cNvSpPr/>
          <p:nvPr/>
        </p:nvSpPr>
        <p:spPr>
          <a:xfrm>
            <a:off x="703014" y="1437773"/>
            <a:ext cx="438231" cy="44514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01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74EC653-D21A-5584-FA5B-13C3ED5DA353}"/>
              </a:ext>
            </a:extLst>
          </p:cNvPr>
          <p:cNvSpPr/>
          <p:nvPr/>
        </p:nvSpPr>
        <p:spPr>
          <a:xfrm>
            <a:off x="3425208" y="1437773"/>
            <a:ext cx="438231" cy="44514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02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A69A52E-610C-FEBA-0A15-0CCF728AF959}"/>
              </a:ext>
            </a:extLst>
          </p:cNvPr>
          <p:cNvSpPr/>
          <p:nvPr/>
        </p:nvSpPr>
        <p:spPr>
          <a:xfrm>
            <a:off x="6147402" y="1437773"/>
            <a:ext cx="438231" cy="44514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03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8DA4BAF-0936-1E7D-139E-DD4A2C213D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0854" y="-2418"/>
            <a:ext cx="4571994" cy="685799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52EBE913-CE7B-1996-3B99-ACD2371033F3}"/>
                  </a:ext>
                </a:extLst>
              </p14:cNvPr>
              <p14:cNvContentPartPr/>
              <p14:nvPr/>
            </p14:nvContentPartPr>
            <p14:xfrm>
              <a:off x="5462927" y="6011953"/>
              <a:ext cx="1286640" cy="6361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52EBE913-CE7B-1996-3B99-ACD2371033F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72927" y="5922313"/>
                <a:ext cx="1466280" cy="81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C09C04BB-F99E-3918-8A55-5DE2F4FD6A06}"/>
                  </a:ext>
                </a:extLst>
              </p14:cNvPr>
              <p14:cNvContentPartPr/>
              <p14:nvPr/>
            </p14:nvContentPartPr>
            <p14:xfrm>
              <a:off x="700487" y="6519193"/>
              <a:ext cx="3377880" cy="1155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C09C04BB-F99E-3918-8A55-5DE2F4FD6A0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10487" y="6429553"/>
                <a:ext cx="3557520" cy="29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6622E4D4-A9CA-2874-A4A2-631EA932EA39}"/>
                  </a:ext>
                </a:extLst>
              </p14:cNvPr>
              <p14:cNvContentPartPr/>
              <p14:nvPr/>
            </p14:nvContentPartPr>
            <p14:xfrm>
              <a:off x="3328452" y="2526691"/>
              <a:ext cx="2514600" cy="8643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6622E4D4-A9CA-2874-A4A2-631EA932EA3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238812" y="2437051"/>
                <a:ext cx="2694240" cy="1043640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04F81DA0-D9CF-BF41-BF40-2AB5115683E5}"/>
              </a:ext>
            </a:extLst>
          </p:cNvPr>
          <p:cNvSpPr txBox="1"/>
          <p:nvPr/>
        </p:nvSpPr>
        <p:spPr>
          <a:xfrm>
            <a:off x="3324450" y="2654007"/>
            <a:ext cx="25841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dirty="0"/>
              <a:t>Professional tones such as orange, white and blue. Clean and easy-to-read fonts.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091E057A-FFD1-05C3-0EB0-0154B088BC1E}"/>
                  </a:ext>
                </a:extLst>
              </p14:cNvPr>
              <p14:cNvContentPartPr/>
              <p14:nvPr/>
            </p14:nvContentPartPr>
            <p14:xfrm>
              <a:off x="3570012" y="2631451"/>
              <a:ext cx="360" cy="3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091E057A-FFD1-05C3-0EB0-0154B088BC1E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480372" y="2541811"/>
                <a:ext cx="180000" cy="180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551689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lowchart: Decision 4">
            <a:extLst>
              <a:ext uri="{FF2B5EF4-FFF2-40B4-BE49-F238E27FC236}">
                <a16:creationId xmlns:a16="http://schemas.microsoft.com/office/drawing/2014/main" id="{6791D590-B5D5-7ECA-3345-4EA51B5D2EFE}"/>
              </a:ext>
            </a:extLst>
          </p:cNvPr>
          <p:cNvSpPr/>
          <p:nvPr/>
        </p:nvSpPr>
        <p:spPr>
          <a:xfrm>
            <a:off x="3773549" y="-2639332"/>
            <a:ext cx="12524974" cy="11944352"/>
          </a:xfrm>
          <a:prstGeom prst="flowChartDecision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B74211B-01B8-0BD7-0565-192AB6974E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71" r="1761"/>
          <a:stretch/>
        </p:blipFill>
        <p:spPr>
          <a:xfrm>
            <a:off x="0" y="1282"/>
            <a:ext cx="9440400" cy="685671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ED395452-E6FA-B6E9-DC5C-55691B0C299D}"/>
                  </a:ext>
                </a:extLst>
              </p14:cNvPr>
              <p14:cNvContentPartPr/>
              <p14:nvPr/>
            </p14:nvContentPartPr>
            <p14:xfrm>
              <a:off x="353290" y="5973073"/>
              <a:ext cx="3469320" cy="4881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ED395452-E6FA-B6E9-DC5C-55691B0C299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63290" y="5883073"/>
                <a:ext cx="3648960" cy="66780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0E1775AD-0404-838F-B603-90F0A59703C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7826" y="1240287"/>
            <a:ext cx="5962650" cy="39719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B9AC3AD-F05D-A7AC-8DEE-828A5FFE065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4967">
            <a:off x="10386786" y="2554466"/>
            <a:ext cx="674131" cy="1328251"/>
          </a:xfrm>
          <a:prstGeom prst="roundRect">
            <a:avLst>
              <a:gd name="adj" fmla="val 7162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BE98C9D4-EE16-77E5-5F51-922157196255}"/>
                  </a:ext>
                </a:extLst>
              </p14:cNvPr>
              <p14:cNvContentPartPr/>
              <p14:nvPr/>
            </p14:nvContentPartPr>
            <p14:xfrm>
              <a:off x="6935788" y="1913651"/>
              <a:ext cx="198000" cy="5691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BE98C9D4-EE16-77E5-5F51-92215719625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846148" y="1823651"/>
                <a:ext cx="377640" cy="74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44F12A64-DDE8-3B47-272B-4F9354C8C8F0}"/>
                  </a:ext>
                </a:extLst>
              </p14:cNvPr>
              <p14:cNvContentPartPr/>
              <p14:nvPr/>
            </p14:nvContentPartPr>
            <p14:xfrm>
              <a:off x="6942268" y="1885931"/>
              <a:ext cx="885960" cy="20739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44F12A64-DDE8-3B47-272B-4F9354C8C8F0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852268" y="1795931"/>
                <a:ext cx="1065600" cy="225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37660B9D-1E59-CA6C-11EA-0C514166238F}"/>
                  </a:ext>
                </a:extLst>
              </p14:cNvPr>
              <p14:cNvContentPartPr/>
              <p14:nvPr/>
            </p14:nvContentPartPr>
            <p14:xfrm>
              <a:off x="7822057" y="3832127"/>
              <a:ext cx="1310040" cy="651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37660B9D-1E59-CA6C-11EA-0C514166238F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732057" y="3742127"/>
                <a:ext cx="1489680" cy="244800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39BC7B11-22B9-397F-DB71-224A2FB8D1E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9256" y="1852875"/>
            <a:ext cx="3059106" cy="1976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2750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B0D93C2-ABFD-D992-A279-AB1747580D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0"/>
          <a:stretch/>
        </p:blipFill>
        <p:spPr>
          <a:xfrm>
            <a:off x="-6588" y="10"/>
            <a:ext cx="12198588" cy="685799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2B270588-F25D-7405-7757-12A657C1288B}"/>
                  </a:ext>
                </a:extLst>
              </p14:cNvPr>
              <p14:cNvContentPartPr/>
              <p14:nvPr/>
            </p14:nvContentPartPr>
            <p14:xfrm>
              <a:off x="4307327" y="6127153"/>
              <a:ext cx="3355920" cy="5871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2B270588-F25D-7405-7757-12A657C1288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217327" y="6037513"/>
                <a:ext cx="3535560" cy="76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0CA1204A-9D8E-7B3F-06DF-9B12B838DB29}"/>
                  </a:ext>
                </a:extLst>
              </p14:cNvPr>
              <p14:cNvContentPartPr/>
              <p14:nvPr/>
            </p14:nvContentPartPr>
            <p14:xfrm>
              <a:off x="6076007" y="6589753"/>
              <a:ext cx="88560" cy="252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0CA1204A-9D8E-7B3F-06DF-9B12B838DB2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986007" y="6499753"/>
                <a:ext cx="268200" cy="20484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BD068856-2221-8CF9-1B15-4B968187CB3B}"/>
              </a:ext>
            </a:extLst>
          </p:cNvPr>
          <p:cNvSpPr/>
          <p:nvPr/>
        </p:nvSpPr>
        <p:spPr>
          <a:xfrm>
            <a:off x="8182579" y="1495701"/>
            <a:ext cx="438231" cy="44514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02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9E7C686-06F9-CB33-6213-61628532FA87}"/>
              </a:ext>
            </a:extLst>
          </p:cNvPr>
          <p:cNvSpPr/>
          <p:nvPr/>
        </p:nvSpPr>
        <p:spPr>
          <a:xfrm>
            <a:off x="4307327" y="1495701"/>
            <a:ext cx="438231" cy="44514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01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183B040-D908-2288-A2CC-309C867E0F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34137" y="-1903"/>
            <a:ext cx="4573269" cy="6859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4901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167A36E5-CA0F-B04A-6F02-DFBD7DC499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432"/>
          <a:stretch/>
        </p:blipFill>
        <p:spPr>
          <a:xfrm>
            <a:off x="978195" y="-3249"/>
            <a:ext cx="11213805" cy="68579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4BA3AEE-64D6-87CA-D945-62E10D1445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62"/>
          <a:stretch/>
        </p:blipFill>
        <p:spPr>
          <a:xfrm>
            <a:off x="-330651" y="-1835"/>
            <a:ext cx="4095997" cy="685983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8BF3007E-952B-AF96-C1E4-B4045C342C8F}"/>
                  </a:ext>
                </a:extLst>
              </p14:cNvPr>
              <p14:cNvContentPartPr/>
              <p14:nvPr/>
            </p14:nvContentPartPr>
            <p14:xfrm>
              <a:off x="6420777" y="6014473"/>
              <a:ext cx="712800" cy="64584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8BF3007E-952B-AF96-C1E4-B4045C342C8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411777" y="6005473"/>
                <a:ext cx="730440" cy="66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427F768F-0C9B-2790-E3A0-F95814723933}"/>
                  </a:ext>
                </a:extLst>
              </p14:cNvPr>
              <p14:cNvContentPartPr/>
              <p14:nvPr/>
            </p14:nvContentPartPr>
            <p14:xfrm>
              <a:off x="4256457" y="6173593"/>
              <a:ext cx="3652560" cy="54072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427F768F-0C9B-2790-E3A0-F9581472393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166457" y="6083593"/>
                <a:ext cx="3832200" cy="720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199702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e10c8f44-f469-448f-bc0d-d781288ff01b}" enabled="0" method="" siteId="{e10c8f44-f469-448f-bc0d-d781288ff01b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332</Words>
  <Application>Microsoft Office PowerPoint</Application>
  <PresentationFormat>Widescreen</PresentationFormat>
  <Paragraphs>67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Reference List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Britney Reginald</dc:creator>
  <cp:lastModifiedBy>David Tshepo Sadiki</cp:lastModifiedBy>
  <cp:revision>11</cp:revision>
  <dcterms:created xsi:type="dcterms:W3CDTF">2024-10-08T19:17:44Z</dcterms:created>
  <dcterms:modified xsi:type="dcterms:W3CDTF">2024-10-18T10:23:25Z</dcterms:modified>
</cp:coreProperties>
</file>